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0"/>
  </p:notesMasterIdLst>
  <p:sldIdLst>
    <p:sldId id="477" r:id="rId2"/>
    <p:sldId id="350" r:id="rId3"/>
    <p:sldId id="256" r:id="rId4"/>
    <p:sldId id="436" r:id="rId5"/>
    <p:sldId id="440" r:id="rId6"/>
    <p:sldId id="458" r:id="rId7"/>
    <p:sldId id="459" r:id="rId8"/>
    <p:sldId id="442" r:id="rId9"/>
    <p:sldId id="274" r:id="rId10"/>
    <p:sldId id="275" r:id="rId11"/>
    <p:sldId id="461" r:id="rId12"/>
    <p:sldId id="460" r:id="rId13"/>
    <p:sldId id="449" r:id="rId14"/>
    <p:sldId id="462" r:id="rId15"/>
    <p:sldId id="443" r:id="rId16"/>
    <p:sldId id="463" r:id="rId17"/>
    <p:sldId id="464" r:id="rId18"/>
    <p:sldId id="466" r:id="rId19"/>
    <p:sldId id="467" r:id="rId20"/>
    <p:sldId id="465" r:id="rId21"/>
    <p:sldId id="468" r:id="rId22"/>
    <p:sldId id="469" r:id="rId23"/>
    <p:sldId id="470" r:id="rId24"/>
    <p:sldId id="511" r:id="rId25"/>
    <p:sldId id="512" r:id="rId26"/>
    <p:sldId id="513" r:id="rId27"/>
    <p:sldId id="478" r:id="rId28"/>
    <p:sldId id="341" r:id="rId29"/>
    <p:sldId id="298" r:id="rId30"/>
    <p:sldId id="482" r:id="rId31"/>
    <p:sldId id="483" r:id="rId32"/>
    <p:sldId id="262" r:id="rId33"/>
    <p:sldId id="263" r:id="rId34"/>
    <p:sldId id="264" r:id="rId35"/>
    <p:sldId id="265" r:id="rId36"/>
    <p:sldId id="266" r:id="rId37"/>
    <p:sldId id="487" r:id="rId38"/>
    <p:sldId id="488" r:id="rId39"/>
    <p:sldId id="491" r:id="rId40"/>
    <p:sldId id="492" r:id="rId41"/>
    <p:sldId id="471" r:id="rId42"/>
    <p:sldId id="472" r:id="rId43"/>
    <p:sldId id="496" r:id="rId44"/>
    <p:sldId id="497" r:id="rId45"/>
    <p:sldId id="499" r:id="rId46"/>
    <p:sldId id="500" r:id="rId47"/>
    <p:sldId id="501" r:id="rId48"/>
    <p:sldId id="498" r:id="rId49"/>
    <p:sldId id="473" r:id="rId50"/>
    <p:sldId id="502" r:id="rId51"/>
    <p:sldId id="503" r:id="rId52"/>
    <p:sldId id="504" r:id="rId53"/>
    <p:sldId id="505" r:id="rId54"/>
    <p:sldId id="506" r:id="rId55"/>
    <p:sldId id="507" r:id="rId56"/>
    <p:sldId id="508" r:id="rId57"/>
    <p:sldId id="474" r:id="rId58"/>
    <p:sldId id="286" r:id="rId59"/>
    <p:sldId id="475" r:id="rId60"/>
    <p:sldId id="476" r:id="rId61"/>
    <p:sldId id="287" r:id="rId62"/>
    <p:sldId id="288" r:id="rId63"/>
    <p:sldId id="493" r:id="rId64"/>
    <p:sldId id="494" r:id="rId65"/>
    <p:sldId id="495" r:id="rId66"/>
    <p:sldId id="289" r:id="rId67"/>
    <p:sldId id="290" r:id="rId68"/>
    <p:sldId id="291" r:id="rId69"/>
    <p:sldId id="292" r:id="rId70"/>
    <p:sldId id="293" r:id="rId71"/>
    <p:sldId id="294" r:id="rId72"/>
    <p:sldId id="296" r:id="rId73"/>
    <p:sldId id="299" r:id="rId74"/>
    <p:sldId id="300" r:id="rId75"/>
    <p:sldId id="301" r:id="rId76"/>
    <p:sldId id="302" r:id="rId77"/>
    <p:sldId id="303" r:id="rId78"/>
    <p:sldId id="304" r:id="rId79"/>
    <p:sldId id="305" r:id="rId80"/>
    <p:sldId id="307" r:id="rId81"/>
    <p:sldId id="295" r:id="rId82"/>
    <p:sldId id="323" r:id="rId83"/>
    <p:sldId id="297" r:id="rId84"/>
    <p:sldId id="509" r:id="rId85"/>
    <p:sldId id="308" r:id="rId86"/>
    <p:sldId id="309" r:id="rId87"/>
    <p:sldId id="310" r:id="rId88"/>
    <p:sldId id="311" r:id="rId89"/>
    <p:sldId id="313" r:id="rId90"/>
    <p:sldId id="312" r:id="rId91"/>
    <p:sldId id="314" r:id="rId92"/>
    <p:sldId id="315" r:id="rId93"/>
    <p:sldId id="316" r:id="rId94"/>
    <p:sldId id="317" r:id="rId95"/>
    <p:sldId id="318" r:id="rId96"/>
    <p:sldId id="319" r:id="rId97"/>
    <p:sldId id="320" r:id="rId98"/>
    <p:sldId id="321" r:id="rId99"/>
    <p:sldId id="322" r:id="rId100"/>
    <p:sldId id="324" r:id="rId101"/>
    <p:sldId id="325" r:id="rId102"/>
    <p:sldId id="326" r:id="rId103"/>
    <p:sldId id="327" r:id="rId104"/>
    <p:sldId id="328" r:id="rId105"/>
    <p:sldId id="329" r:id="rId106"/>
    <p:sldId id="330" r:id="rId107"/>
    <p:sldId id="331" r:id="rId108"/>
    <p:sldId id="332" r:id="rId109"/>
    <p:sldId id="339" r:id="rId110"/>
    <p:sldId id="333" r:id="rId111"/>
    <p:sldId id="334" r:id="rId112"/>
    <p:sldId id="335" r:id="rId113"/>
    <p:sldId id="336" r:id="rId114"/>
    <p:sldId id="337" r:id="rId115"/>
    <p:sldId id="340" r:id="rId116"/>
    <p:sldId id="338" r:id="rId117"/>
    <p:sldId id="257" r:id="rId118"/>
    <p:sldId id="258" r:id="rId119"/>
    <p:sldId id="259" r:id="rId120"/>
    <p:sldId id="260" r:id="rId121"/>
    <p:sldId id="261" r:id="rId122"/>
    <p:sldId id="267" r:id="rId123"/>
    <p:sldId id="268" r:id="rId124"/>
    <p:sldId id="269" r:id="rId125"/>
    <p:sldId id="270" r:id="rId126"/>
    <p:sldId id="271" r:id="rId127"/>
    <p:sldId id="272" r:id="rId128"/>
    <p:sldId id="273" r:id="rId1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FE9A93-3B36-48BB-A6D0-5FA174ADA259}" v="74" dt="2024-07-23T08:41:33.7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customXml" Target="../customXml/item2.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ableStyles" Target="tableStyles.xml"/><Relationship Id="rId139" Type="http://schemas.openxmlformats.org/officeDocument/2006/relationships/customXml" Target="../customXml/item3.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notesMaster" Target="notesMasters/notesMaster1.xml"/><Relationship Id="rId135" Type="http://schemas.microsoft.com/office/2016/11/relationships/changesInfo" Target="changesInfos/changesInfo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136"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customXml" Target="../customXml/item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gha P [MAHE-MITBLR]" userId="459717d2-0b96-4c2a-af3c-57a2292612c9" providerId="ADAL" clId="{D8FE9A93-3B36-48BB-A6D0-5FA174ADA259}"/>
    <pc:docChg chg="undo custSel addSld delSld modSld sldOrd delMainMaster">
      <pc:chgData name="Anagha P [MAHE-MITBLR]" userId="459717d2-0b96-4c2a-af3c-57a2292612c9" providerId="ADAL" clId="{D8FE9A93-3B36-48BB-A6D0-5FA174ADA259}" dt="2024-07-23T09:15:12.164" v="873" actId="47"/>
      <pc:docMkLst>
        <pc:docMk/>
      </pc:docMkLst>
      <pc:sldChg chg="addSp delSp modSp add mod setBg delDesignElem">
        <pc:chgData name="Anagha P [MAHE-MITBLR]" userId="459717d2-0b96-4c2a-af3c-57a2292612c9" providerId="ADAL" clId="{D8FE9A93-3B36-48BB-A6D0-5FA174ADA259}" dt="2024-07-23T08:23:31.932" v="527" actId="167"/>
        <pc:sldMkLst>
          <pc:docMk/>
          <pc:sldMk cId="392553526" sldId="256"/>
        </pc:sldMkLst>
        <pc:spChg chg="add mod ord">
          <ac:chgData name="Anagha P [MAHE-MITBLR]" userId="459717d2-0b96-4c2a-af3c-57a2292612c9" providerId="ADAL" clId="{D8FE9A93-3B36-48BB-A6D0-5FA174ADA259}" dt="2024-07-23T08:23:31.932" v="527" actId="167"/>
          <ac:spMkLst>
            <pc:docMk/>
            <pc:sldMk cId="392553526" sldId="256"/>
            <ac:spMk id="2" creationId="{0E244A91-8C78-CF83-D61A-50E16D6ACC0B}"/>
          </ac:spMkLst>
        </pc:spChg>
        <pc:spChg chg="del">
          <ac:chgData name="Anagha P [MAHE-MITBLR]" userId="459717d2-0b96-4c2a-af3c-57a2292612c9" providerId="ADAL" clId="{D8FE9A93-3B36-48BB-A6D0-5FA174ADA259}" dt="2024-07-21T14:57:32.924" v="190"/>
          <ac:spMkLst>
            <pc:docMk/>
            <pc:sldMk cId="392553526" sldId="256"/>
            <ac:spMk id="8" creationId="{3DAD86CA-8235-409B-982B-5E7A033E2392}"/>
          </ac:spMkLst>
        </pc:spChg>
        <pc:spChg chg="del">
          <ac:chgData name="Anagha P [MAHE-MITBLR]" userId="459717d2-0b96-4c2a-af3c-57a2292612c9" providerId="ADAL" clId="{D8FE9A93-3B36-48BB-A6D0-5FA174ADA259}" dt="2024-07-21T14:57:32.924" v="190"/>
          <ac:spMkLst>
            <pc:docMk/>
            <pc:sldMk cId="392553526" sldId="256"/>
            <ac:spMk id="10" creationId="{9F234FBA-3501-47B4-AE0C-AA4AFBC8F603}"/>
          </ac:spMkLst>
        </pc:spChg>
        <pc:spChg chg="del">
          <ac:chgData name="Anagha P [MAHE-MITBLR]" userId="459717d2-0b96-4c2a-af3c-57a2292612c9" providerId="ADAL" clId="{D8FE9A93-3B36-48BB-A6D0-5FA174ADA259}" dt="2024-07-21T14:57:32.924" v="190"/>
          <ac:spMkLst>
            <pc:docMk/>
            <pc:sldMk cId="392553526" sldId="256"/>
            <ac:spMk id="12" creationId="{B5EF893B-0491-416E-9D33-BADE9600792A}"/>
          </ac:spMkLst>
        </pc:spChg>
        <pc:cxnChg chg="del">
          <ac:chgData name="Anagha P [MAHE-MITBLR]" userId="459717d2-0b96-4c2a-af3c-57a2292612c9" providerId="ADAL" clId="{D8FE9A93-3B36-48BB-A6D0-5FA174ADA259}" dt="2024-07-21T14:57:32.924" v="190"/>
          <ac:cxnSpMkLst>
            <pc:docMk/>
            <pc:sldMk cId="392553526" sldId="256"/>
            <ac:cxnSpMk id="14" creationId="{469F4FF8-F8B0-4630-BA1B-0D8B324CD5FF}"/>
          </ac:cxnSpMkLst>
        </pc:cxnChg>
      </pc:sldChg>
      <pc:sldChg chg="del">
        <pc:chgData name="Anagha P [MAHE-MITBLR]" userId="459717d2-0b96-4c2a-af3c-57a2292612c9" providerId="ADAL" clId="{D8FE9A93-3B36-48BB-A6D0-5FA174ADA259}" dt="2024-07-21T14:57:19.247" v="187" actId="2696"/>
        <pc:sldMkLst>
          <pc:docMk/>
          <pc:sldMk cId="4148125234" sldId="256"/>
        </pc:sldMkLst>
      </pc:sldChg>
      <pc:sldChg chg="delSp add setBg delDesignElem">
        <pc:chgData name="Anagha P [MAHE-MITBLR]" userId="459717d2-0b96-4c2a-af3c-57a2292612c9" providerId="ADAL" clId="{D8FE9A93-3B36-48BB-A6D0-5FA174ADA259}" dt="2024-07-23T08:41:33.722" v="677"/>
        <pc:sldMkLst>
          <pc:docMk/>
          <pc:sldMk cId="2396734789" sldId="262"/>
        </pc:sldMkLst>
        <pc:spChg chg="del">
          <ac:chgData name="Anagha P [MAHE-MITBLR]" userId="459717d2-0b96-4c2a-af3c-57a2292612c9" providerId="ADAL" clId="{D8FE9A93-3B36-48BB-A6D0-5FA174ADA259}" dt="2024-07-23T08:41:33.722" v="677"/>
          <ac:spMkLst>
            <pc:docMk/>
            <pc:sldMk cId="2396734789" sldId="262"/>
            <ac:spMk id="30" creationId="{63644BFD-D22E-4019-B666-387DA51AEAFD}"/>
          </ac:spMkLst>
        </pc:spChg>
        <pc:spChg chg="del">
          <ac:chgData name="Anagha P [MAHE-MITBLR]" userId="459717d2-0b96-4c2a-af3c-57a2292612c9" providerId="ADAL" clId="{D8FE9A93-3B36-48BB-A6D0-5FA174ADA259}" dt="2024-07-23T08:41:33.722" v="677"/>
          <ac:spMkLst>
            <pc:docMk/>
            <pc:sldMk cId="2396734789" sldId="262"/>
            <ac:spMk id="36" creationId="{3776B14B-F2F4-4825-8DA8-8C7A0F2B3960}"/>
          </ac:spMkLst>
        </pc:spChg>
        <pc:grpChg chg="del">
          <ac:chgData name="Anagha P [MAHE-MITBLR]" userId="459717d2-0b96-4c2a-af3c-57a2292612c9" providerId="ADAL" clId="{D8FE9A93-3B36-48BB-A6D0-5FA174ADA259}" dt="2024-07-23T08:41:33.722" v="677"/>
          <ac:grpSpMkLst>
            <pc:docMk/>
            <pc:sldMk cId="2396734789" sldId="262"/>
            <ac:grpSpMk id="32" creationId="{5FE9FE4C-C9E0-4C54-8010-EA9D29CD4D59}"/>
          </ac:grpSpMkLst>
        </pc:grpChg>
      </pc:sldChg>
      <pc:sldChg chg="del">
        <pc:chgData name="Anagha P [MAHE-MITBLR]" userId="459717d2-0b96-4c2a-af3c-57a2292612c9" providerId="ADAL" clId="{D8FE9A93-3B36-48BB-A6D0-5FA174ADA259}" dt="2024-07-23T08:41:05.959" v="671" actId="2696"/>
        <pc:sldMkLst>
          <pc:docMk/>
          <pc:sldMk cId="3184500499" sldId="262"/>
        </pc:sldMkLst>
      </pc:sldChg>
      <pc:sldChg chg="del">
        <pc:chgData name="Anagha P [MAHE-MITBLR]" userId="459717d2-0b96-4c2a-af3c-57a2292612c9" providerId="ADAL" clId="{D8FE9A93-3B36-48BB-A6D0-5FA174ADA259}" dt="2024-07-23T08:41:05.959" v="671" actId="2696"/>
        <pc:sldMkLst>
          <pc:docMk/>
          <pc:sldMk cId="306164355" sldId="263"/>
        </pc:sldMkLst>
      </pc:sldChg>
      <pc:sldChg chg="delSp add setBg delDesignElem">
        <pc:chgData name="Anagha P [MAHE-MITBLR]" userId="459717d2-0b96-4c2a-af3c-57a2292612c9" providerId="ADAL" clId="{D8FE9A93-3B36-48BB-A6D0-5FA174ADA259}" dt="2024-07-23T08:41:33.722" v="677"/>
        <pc:sldMkLst>
          <pc:docMk/>
          <pc:sldMk cId="3321265342" sldId="263"/>
        </pc:sldMkLst>
        <pc:spChg chg="del">
          <ac:chgData name="Anagha P [MAHE-MITBLR]" userId="459717d2-0b96-4c2a-af3c-57a2292612c9" providerId="ADAL" clId="{D8FE9A93-3B36-48BB-A6D0-5FA174ADA259}" dt="2024-07-23T08:41:33.722" v="677"/>
          <ac:spMkLst>
            <pc:docMk/>
            <pc:sldMk cId="3321265342" sldId="263"/>
            <ac:spMk id="8" creationId="{2215C6C6-E45C-4179-9FC1-E8A4C1D47430}"/>
          </ac:spMkLst>
        </pc:spChg>
        <pc:spChg chg="del">
          <ac:chgData name="Anagha P [MAHE-MITBLR]" userId="459717d2-0b96-4c2a-af3c-57a2292612c9" providerId="ADAL" clId="{D8FE9A93-3B36-48BB-A6D0-5FA174ADA259}" dt="2024-07-23T08:41:33.722" v="677"/>
          <ac:spMkLst>
            <pc:docMk/>
            <pc:sldMk cId="3321265342" sldId="263"/>
            <ac:spMk id="14" creationId="{3776B14B-F2F4-4825-8DA8-8C7A0F2B3960}"/>
          </ac:spMkLst>
        </pc:spChg>
        <pc:grpChg chg="del">
          <ac:chgData name="Anagha P [MAHE-MITBLR]" userId="459717d2-0b96-4c2a-af3c-57a2292612c9" providerId="ADAL" clId="{D8FE9A93-3B36-48BB-A6D0-5FA174ADA259}" dt="2024-07-23T08:41:33.722" v="677"/>
          <ac:grpSpMkLst>
            <pc:docMk/>
            <pc:sldMk cId="3321265342" sldId="263"/>
            <ac:grpSpMk id="10" creationId="{5FE9FE4C-C9E0-4C54-8010-EA9D29CD4D59}"/>
          </ac:grpSpMkLst>
        </pc:grpChg>
      </pc:sldChg>
      <pc:sldChg chg="delSp add setBg delDesignElem">
        <pc:chgData name="Anagha P [MAHE-MITBLR]" userId="459717d2-0b96-4c2a-af3c-57a2292612c9" providerId="ADAL" clId="{D8FE9A93-3B36-48BB-A6D0-5FA174ADA259}" dt="2024-07-23T08:41:33.722" v="677"/>
        <pc:sldMkLst>
          <pc:docMk/>
          <pc:sldMk cId="93060442" sldId="264"/>
        </pc:sldMkLst>
        <pc:spChg chg="del">
          <ac:chgData name="Anagha P [MAHE-MITBLR]" userId="459717d2-0b96-4c2a-af3c-57a2292612c9" providerId="ADAL" clId="{D8FE9A93-3B36-48BB-A6D0-5FA174ADA259}" dt="2024-07-23T08:41:33.722" v="677"/>
          <ac:spMkLst>
            <pc:docMk/>
            <pc:sldMk cId="93060442" sldId="264"/>
            <ac:spMk id="8" creationId="{63644BFD-D22E-4019-B666-387DA51AEAFD}"/>
          </ac:spMkLst>
        </pc:spChg>
        <pc:spChg chg="del">
          <ac:chgData name="Anagha P [MAHE-MITBLR]" userId="459717d2-0b96-4c2a-af3c-57a2292612c9" providerId="ADAL" clId="{D8FE9A93-3B36-48BB-A6D0-5FA174ADA259}" dt="2024-07-23T08:41:33.722" v="677"/>
          <ac:spMkLst>
            <pc:docMk/>
            <pc:sldMk cId="93060442" sldId="264"/>
            <ac:spMk id="14" creationId="{3776B14B-F2F4-4825-8DA8-8C7A0F2B3960}"/>
          </ac:spMkLst>
        </pc:spChg>
        <pc:grpChg chg="del">
          <ac:chgData name="Anagha P [MAHE-MITBLR]" userId="459717d2-0b96-4c2a-af3c-57a2292612c9" providerId="ADAL" clId="{D8FE9A93-3B36-48BB-A6D0-5FA174ADA259}" dt="2024-07-23T08:41:33.722" v="677"/>
          <ac:grpSpMkLst>
            <pc:docMk/>
            <pc:sldMk cId="93060442" sldId="264"/>
            <ac:grpSpMk id="10" creationId="{5FE9FE4C-C9E0-4C54-8010-EA9D29CD4D59}"/>
          </ac:grpSpMkLst>
        </pc:grpChg>
      </pc:sldChg>
      <pc:sldChg chg="del">
        <pc:chgData name="Anagha P [MAHE-MITBLR]" userId="459717d2-0b96-4c2a-af3c-57a2292612c9" providerId="ADAL" clId="{D8FE9A93-3B36-48BB-A6D0-5FA174ADA259}" dt="2024-07-23T08:41:05.959" v="671" actId="2696"/>
        <pc:sldMkLst>
          <pc:docMk/>
          <pc:sldMk cId="3276189498" sldId="264"/>
        </pc:sldMkLst>
      </pc:sldChg>
      <pc:sldChg chg="del">
        <pc:chgData name="Anagha P [MAHE-MITBLR]" userId="459717d2-0b96-4c2a-af3c-57a2292612c9" providerId="ADAL" clId="{D8FE9A93-3B36-48BB-A6D0-5FA174ADA259}" dt="2024-07-23T08:41:05.959" v="671" actId="2696"/>
        <pc:sldMkLst>
          <pc:docMk/>
          <pc:sldMk cId="371569064" sldId="265"/>
        </pc:sldMkLst>
      </pc:sldChg>
      <pc:sldChg chg="delSp add setBg delDesignElem">
        <pc:chgData name="Anagha P [MAHE-MITBLR]" userId="459717d2-0b96-4c2a-af3c-57a2292612c9" providerId="ADAL" clId="{D8FE9A93-3B36-48BB-A6D0-5FA174ADA259}" dt="2024-07-23T08:41:33.722" v="677"/>
        <pc:sldMkLst>
          <pc:docMk/>
          <pc:sldMk cId="967970837" sldId="265"/>
        </pc:sldMkLst>
        <pc:spChg chg="del">
          <ac:chgData name="Anagha P [MAHE-MITBLR]" userId="459717d2-0b96-4c2a-af3c-57a2292612c9" providerId="ADAL" clId="{D8FE9A93-3B36-48BB-A6D0-5FA174ADA259}" dt="2024-07-23T08:41:33.722" v="677"/>
          <ac:spMkLst>
            <pc:docMk/>
            <pc:sldMk cId="967970837" sldId="265"/>
            <ac:spMk id="23" creationId="{AF2A46FC-A8BE-4771-BE51-D9123E91856E}"/>
          </ac:spMkLst>
        </pc:spChg>
      </pc:sldChg>
      <pc:sldChg chg="del">
        <pc:chgData name="Anagha P [MAHE-MITBLR]" userId="459717d2-0b96-4c2a-af3c-57a2292612c9" providerId="ADAL" clId="{D8FE9A93-3B36-48BB-A6D0-5FA174ADA259}" dt="2024-07-23T08:41:05.959" v="671" actId="2696"/>
        <pc:sldMkLst>
          <pc:docMk/>
          <pc:sldMk cId="130807231" sldId="266"/>
        </pc:sldMkLst>
      </pc:sldChg>
      <pc:sldChg chg="delSp add setBg delDesignElem">
        <pc:chgData name="Anagha P [MAHE-MITBLR]" userId="459717d2-0b96-4c2a-af3c-57a2292612c9" providerId="ADAL" clId="{D8FE9A93-3B36-48BB-A6D0-5FA174ADA259}" dt="2024-07-23T08:41:33.722" v="677"/>
        <pc:sldMkLst>
          <pc:docMk/>
          <pc:sldMk cId="1616619071" sldId="266"/>
        </pc:sldMkLst>
        <pc:spChg chg="del">
          <ac:chgData name="Anagha P [MAHE-MITBLR]" userId="459717d2-0b96-4c2a-af3c-57a2292612c9" providerId="ADAL" clId="{D8FE9A93-3B36-48BB-A6D0-5FA174ADA259}" dt="2024-07-23T08:41:33.722" v="677"/>
          <ac:spMkLst>
            <pc:docMk/>
            <pc:sldMk cId="1616619071" sldId="266"/>
            <ac:spMk id="8" creationId="{3DAD86CA-8235-409B-982B-5E7A033E2392}"/>
          </ac:spMkLst>
        </pc:spChg>
        <pc:spChg chg="del">
          <ac:chgData name="Anagha P [MAHE-MITBLR]" userId="459717d2-0b96-4c2a-af3c-57a2292612c9" providerId="ADAL" clId="{D8FE9A93-3B36-48BB-A6D0-5FA174ADA259}" dt="2024-07-23T08:41:33.722" v="677"/>
          <ac:spMkLst>
            <pc:docMk/>
            <pc:sldMk cId="1616619071" sldId="266"/>
            <ac:spMk id="10" creationId="{9F234FBA-3501-47B4-AE0C-AA4AFBC8F603}"/>
          </ac:spMkLst>
        </pc:spChg>
        <pc:spChg chg="del">
          <ac:chgData name="Anagha P [MAHE-MITBLR]" userId="459717d2-0b96-4c2a-af3c-57a2292612c9" providerId="ADAL" clId="{D8FE9A93-3B36-48BB-A6D0-5FA174ADA259}" dt="2024-07-23T08:41:33.722" v="677"/>
          <ac:spMkLst>
            <pc:docMk/>
            <pc:sldMk cId="1616619071" sldId="266"/>
            <ac:spMk id="12" creationId="{B5EF893B-0491-416E-9D33-BADE9600792A}"/>
          </ac:spMkLst>
        </pc:spChg>
        <pc:cxnChg chg="del">
          <ac:chgData name="Anagha P [MAHE-MITBLR]" userId="459717d2-0b96-4c2a-af3c-57a2292612c9" providerId="ADAL" clId="{D8FE9A93-3B36-48BB-A6D0-5FA174ADA259}" dt="2024-07-23T08:41:33.722" v="677"/>
          <ac:cxnSpMkLst>
            <pc:docMk/>
            <pc:sldMk cId="1616619071" sldId="266"/>
            <ac:cxnSpMk id="14" creationId="{469F4FF8-F8B0-4630-BA1B-0D8B324CD5FF}"/>
          </ac:cxnSpMkLst>
        </pc:cxnChg>
      </pc:sldChg>
      <pc:sldChg chg="addSp delSp modSp add mod setBg delDesignElem">
        <pc:chgData name="Anagha P [MAHE-MITBLR]" userId="459717d2-0b96-4c2a-af3c-57a2292612c9" providerId="ADAL" clId="{D8FE9A93-3B36-48BB-A6D0-5FA174ADA259}" dt="2024-07-23T08:25:49.957" v="561" actId="167"/>
        <pc:sldMkLst>
          <pc:docMk/>
          <pc:sldMk cId="1284497856" sldId="274"/>
        </pc:sldMkLst>
        <pc:spChg chg="add mod ord">
          <ac:chgData name="Anagha P [MAHE-MITBLR]" userId="459717d2-0b96-4c2a-af3c-57a2292612c9" providerId="ADAL" clId="{D8FE9A93-3B36-48BB-A6D0-5FA174ADA259}" dt="2024-07-23T08:25:49.957" v="561" actId="167"/>
          <ac:spMkLst>
            <pc:docMk/>
            <pc:sldMk cId="1284497856" sldId="274"/>
            <ac:spMk id="2" creationId="{24792877-2B6A-B378-BA35-02D303317856}"/>
          </ac:spMkLst>
        </pc:spChg>
        <pc:spChg chg="del">
          <ac:chgData name="Anagha P [MAHE-MITBLR]" userId="459717d2-0b96-4c2a-af3c-57a2292612c9" providerId="ADAL" clId="{D8FE9A93-3B36-48BB-A6D0-5FA174ADA259}" dt="2024-07-21T14:58:44.707" v="196"/>
          <ac:spMkLst>
            <pc:docMk/>
            <pc:sldMk cId="1284497856" sldId="274"/>
            <ac:spMk id="8" creationId="{63644BFD-D22E-4019-B666-387DA51AEAFD}"/>
          </ac:spMkLst>
        </pc:spChg>
        <pc:spChg chg="del">
          <ac:chgData name="Anagha P [MAHE-MITBLR]" userId="459717d2-0b96-4c2a-af3c-57a2292612c9" providerId="ADAL" clId="{D8FE9A93-3B36-48BB-A6D0-5FA174ADA259}" dt="2024-07-21T14:58:44.707" v="196"/>
          <ac:spMkLst>
            <pc:docMk/>
            <pc:sldMk cId="1284497856" sldId="274"/>
            <ac:spMk id="14" creationId="{3776B14B-F2F4-4825-8DA8-8C7A0F2B3960}"/>
          </ac:spMkLst>
        </pc:spChg>
        <pc:grpChg chg="del">
          <ac:chgData name="Anagha P [MAHE-MITBLR]" userId="459717d2-0b96-4c2a-af3c-57a2292612c9" providerId="ADAL" clId="{D8FE9A93-3B36-48BB-A6D0-5FA174ADA259}" dt="2024-07-21T14:58:44.707" v="196"/>
          <ac:grpSpMkLst>
            <pc:docMk/>
            <pc:sldMk cId="1284497856" sldId="274"/>
            <ac:grpSpMk id="10" creationId="{5FE9FE4C-C9E0-4C54-8010-EA9D29CD4D59}"/>
          </ac:grpSpMkLst>
        </pc:grpChg>
      </pc:sldChg>
      <pc:sldChg chg="del">
        <pc:chgData name="Anagha P [MAHE-MITBLR]" userId="459717d2-0b96-4c2a-af3c-57a2292612c9" providerId="ADAL" clId="{D8FE9A93-3B36-48BB-A6D0-5FA174ADA259}" dt="2024-07-21T14:58:20.222" v="192" actId="2696"/>
        <pc:sldMkLst>
          <pc:docMk/>
          <pc:sldMk cId="2204829751" sldId="274"/>
        </pc:sldMkLst>
      </pc:sldChg>
      <pc:sldChg chg="del">
        <pc:chgData name="Anagha P [MAHE-MITBLR]" userId="459717d2-0b96-4c2a-af3c-57a2292612c9" providerId="ADAL" clId="{D8FE9A93-3B36-48BB-A6D0-5FA174ADA259}" dt="2024-07-21T14:58:20.222" v="192" actId="2696"/>
        <pc:sldMkLst>
          <pc:docMk/>
          <pc:sldMk cId="1691328557" sldId="275"/>
        </pc:sldMkLst>
      </pc:sldChg>
      <pc:sldChg chg="addSp delSp modSp add mod setBg delDesignElem">
        <pc:chgData name="Anagha P [MAHE-MITBLR]" userId="459717d2-0b96-4c2a-af3c-57a2292612c9" providerId="ADAL" clId="{D8FE9A93-3B36-48BB-A6D0-5FA174ADA259}" dt="2024-07-23T08:25:56.652" v="563" actId="167"/>
        <pc:sldMkLst>
          <pc:docMk/>
          <pc:sldMk cId="2823377490" sldId="275"/>
        </pc:sldMkLst>
        <pc:spChg chg="add mod ord">
          <ac:chgData name="Anagha P [MAHE-MITBLR]" userId="459717d2-0b96-4c2a-af3c-57a2292612c9" providerId="ADAL" clId="{D8FE9A93-3B36-48BB-A6D0-5FA174ADA259}" dt="2024-07-23T08:25:56.652" v="563" actId="167"/>
          <ac:spMkLst>
            <pc:docMk/>
            <pc:sldMk cId="2823377490" sldId="275"/>
            <ac:spMk id="2" creationId="{C270B4B3-E6A6-B4CF-7D81-2564EB24374E}"/>
          </ac:spMkLst>
        </pc:spChg>
        <pc:spChg chg="del">
          <ac:chgData name="Anagha P [MAHE-MITBLR]" userId="459717d2-0b96-4c2a-af3c-57a2292612c9" providerId="ADAL" clId="{D8FE9A93-3B36-48BB-A6D0-5FA174ADA259}" dt="2024-07-21T14:58:44.707" v="196"/>
          <ac:spMkLst>
            <pc:docMk/>
            <pc:sldMk cId="2823377490" sldId="275"/>
            <ac:spMk id="8" creationId="{2215C6C6-E45C-4179-9FC1-E8A4C1D47430}"/>
          </ac:spMkLst>
        </pc:spChg>
        <pc:spChg chg="del">
          <ac:chgData name="Anagha P [MAHE-MITBLR]" userId="459717d2-0b96-4c2a-af3c-57a2292612c9" providerId="ADAL" clId="{D8FE9A93-3B36-48BB-A6D0-5FA174ADA259}" dt="2024-07-21T14:58:44.707" v="196"/>
          <ac:spMkLst>
            <pc:docMk/>
            <pc:sldMk cId="2823377490" sldId="275"/>
            <ac:spMk id="14" creationId="{3776B14B-F2F4-4825-8DA8-8C7A0F2B3960}"/>
          </ac:spMkLst>
        </pc:spChg>
        <pc:grpChg chg="del">
          <ac:chgData name="Anagha P [MAHE-MITBLR]" userId="459717d2-0b96-4c2a-af3c-57a2292612c9" providerId="ADAL" clId="{D8FE9A93-3B36-48BB-A6D0-5FA174ADA259}" dt="2024-07-21T14:58:44.707" v="196"/>
          <ac:grpSpMkLst>
            <pc:docMk/>
            <pc:sldMk cId="2823377490" sldId="275"/>
            <ac:grpSpMk id="10" creationId="{5FE9FE4C-C9E0-4C54-8010-EA9D29CD4D59}"/>
          </ac:grpSpMkLst>
        </pc:grpChg>
      </pc:sldChg>
      <pc:sldChg chg="del">
        <pc:chgData name="Anagha P [MAHE-MITBLR]" userId="459717d2-0b96-4c2a-af3c-57a2292612c9" providerId="ADAL" clId="{D8FE9A93-3B36-48BB-A6D0-5FA174ADA259}" dt="2024-07-21T14:44:04.167" v="171" actId="47"/>
        <pc:sldMkLst>
          <pc:docMk/>
          <pc:sldMk cId="344011170" sldId="276"/>
        </pc:sldMkLst>
      </pc:sldChg>
      <pc:sldChg chg="del">
        <pc:chgData name="Anagha P [MAHE-MITBLR]" userId="459717d2-0b96-4c2a-af3c-57a2292612c9" providerId="ADAL" clId="{D8FE9A93-3B36-48BB-A6D0-5FA174ADA259}" dt="2024-07-21T14:42:26.228" v="170" actId="47"/>
        <pc:sldMkLst>
          <pc:docMk/>
          <pc:sldMk cId="2851122067" sldId="277"/>
        </pc:sldMkLst>
      </pc:sldChg>
      <pc:sldChg chg="del">
        <pc:chgData name="Anagha P [MAHE-MITBLR]" userId="459717d2-0b96-4c2a-af3c-57a2292612c9" providerId="ADAL" clId="{D8FE9A93-3B36-48BB-A6D0-5FA174ADA259}" dt="2024-07-21T15:00:06.857" v="202" actId="47"/>
        <pc:sldMkLst>
          <pc:docMk/>
          <pc:sldMk cId="452674900" sldId="278"/>
        </pc:sldMkLst>
      </pc:sldChg>
      <pc:sldChg chg="del">
        <pc:chgData name="Anagha P [MAHE-MITBLR]" userId="459717d2-0b96-4c2a-af3c-57a2292612c9" providerId="ADAL" clId="{D8FE9A93-3B36-48BB-A6D0-5FA174ADA259}" dt="2024-07-21T15:00:04.529" v="201" actId="47"/>
        <pc:sldMkLst>
          <pc:docMk/>
          <pc:sldMk cId="2154495795" sldId="279"/>
        </pc:sldMkLst>
      </pc:sldChg>
      <pc:sldChg chg="del">
        <pc:chgData name="Anagha P [MAHE-MITBLR]" userId="459717d2-0b96-4c2a-af3c-57a2292612c9" providerId="ADAL" clId="{D8FE9A93-3B36-48BB-A6D0-5FA174ADA259}" dt="2024-07-21T15:00:03.507" v="200" actId="47"/>
        <pc:sldMkLst>
          <pc:docMk/>
          <pc:sldMk cId="1303593705" sldId="280"/>
        </pc:sldMkLst>
      </pc:sldChg>
      <pc:sldChg chg="del">
        <pc:chgData name="Anagha P [MAHE-MITBLR]" userId="459717d2-0b96-4c2a-af3c-57a2292612c9" providerId="ADAL" clId="{D8FE9A93-3B36-48BB-A6D0-5FA174ADA259}" dt="2024-07-21T15:00:02.537" v="199" actId="47"/>
        <pc:sldMkLst>
          <pc:docMk/>
          <pc:sldMk cId="301994718" sldId="281"/>
        </pc:sldMkLst>
      </pc:sldChg>
      <pc:sldChg chg="del">
        <pc:chgData name="Anagha P [MAHE-MITBLR]" userId="459717d2-0b96-4c2a-af3c-57a2292612c9" providerId="ADAL" clId="{D8FE9A93-3B36-48BB-A6D0-5FA174ADA259}" dt="2024-07-21T15:00:01.785" v="198" actId="47"/>
        <pc:sldMkLst>
          <pc:docMk/>
          <pc:sldMk cId="1314967804" sldId="282"/>
        </pc:sldMkLst>
      </pc:sldChg>
      <pc:sldChg chg="del">
        <pc:chgData name="Anagha P [MAHE-MITBLR]" userId="459717d2-0b96-4c2a-af3c-57a2292612c9" providerId="ADAL" clId="{D8FE9A93-3B36-48BB-A6D0-5FA174ADA259}" dt="2024-07-21T14:59:59.652" v="197" actId="47"/>
        <pc:sldMkLst>
          <pc:docMk/>
          <pc:sldMk cId="3545019715" sldId="283"/>
        </pc:sldMkLst>
      </pc:sldChg>
      <pc:sldChg chg="del ord">
        <pc:chgData name="Anagha P [MAHE-MITBLR]" userId="459717d2-0b96-4c2a-af3c-57a2292612c9" providerId="ADAL" clId="{D8FE9A93-3B36-48BB-A6D0-5FA174ADA259}" dt="2024-07-22T09:30:55.268" v="327" actId="47"/>
        <pc:sldMkLst>
          <pc:docMk/>
          <pc:sldMk cId="371721573" sldId="284"/>
        </pc:sldMkLst>
      </pc:sldChg>
      <pc:sldChg chg="del ord">
        <pc:chgData name="Anagha P [MAHE-MITBLR]" userId="459717d2-0b96-4c2a-af3c-57a2292612c9" providerId="ADAL" clId="{D8FE9A93-3B36-48BB-A6D0-5FA174ADA259}" dt="2024-07-22T09:30:56.903" v="328" actId="47"/>
        <pc:sldMkLst>
          <pc:docMk/>
          <pc:sldMk cId="4111877933" sldId="285"/>
        </pc:sldMkLst>
      </pc:sldChg>
      <pc:sldChg chg="addSp delSp modSp add mod setBg delDesignElem">
        <pc:chgData name="Anagha P [MAHE-MITBLR]" userId="459717d2-0b96-4c2a-af3c-57a2292612c9" providerId="ADAL" clId="{D8FE9A93-3B36-48BB-A6D0-5FA174ADA259}" dt="2024-07-23T08:32:22.327" v="670" actId="167"/>
        <pc:sldMkLst>
          <pc:docMk/>
          <pc:sldMk cId="417164402" sldId="286"/>
        </pc:sldMkLst>
        <pc:spChg chg="add mod ord">
          <ac:chgData name="Anagha P [MAHE-MITBLR]" userId="459717d2-0b96-4c2a-af3c-57a2292612c9" providerId="ADAL" clId="{D8FE9A93-3B36-48BB-A6D0-5FA174ADA259}" dt="2024-07-23T08:32:22.327" v="670" actId="167"/>
          <ac:spMkLst>
            <pc:docMk/>
            <pc:sldMk cId="417164402" sldId="286"/>
            <ac:spMk id="3" creationId="{BCAAF685-CE7D-3061-5F37-478E2D950E15}"/>
          </ac:spMkLst>
        </pc:spChg>
        <pc:spChg chg="del">
          <ac:chgData name="Anagha P [MAHE-MITBLR]" userId="459717d2-0b96-4c2a-af3c-57a2292612c9" providerId="ADAL" clId="{D8FE9A93-3B36-48BB-A6D0-5FA174ADA259}" dt="2024-07-23T08:18:45.261" v="483"/>
          <ac:spMkLst>
            <pc:docMk/>
            <pc:sldMk cId="417164402" sldId="286"/>
            <ac:spMk id="9" creationId="{A8384FB5-9ADC-4DDC-881B-597D56F5B15D}"/>
          </ac:spMkLst>
        </pc:spChg>
        <pc:spChg chg="del">
          <ac:chgData name="Anagha P [MAHE-MITBLR]" userId="459717d2-0b96-4c2a-af3c-57a2292612c9" providerId="ADAL" clId="{D8FE9A93-3B36-48BB-A6D0-5FA174ADA259}" dt="2024-07-23T08:18:45.261" v="483"/>
          <ac:spMkLst>
            <pc:docMk/>
            <pc:sldMk cId="417164402" sldId="286"/>
            <ac:spMk id="11" creationId="{91E5A9A7-95C6-4F4F-B00E-C82E07FE62EF}"/>
          </ac:spMkLst>
        </pc:spChg>
        <pc:spChg chg="del">
          <ac:chgData name="Anagha P [MAHE-MITBLR]" userId="459717d2-0b96-4c2a-af3c-57a2292612c9" providerId="ADAL" clId="{D8FE9A93-3B36-48BB-A6D0-5FA174ADA259}" dt="2024-07-23T08:18:45.261" v="483"/>
          <ac:spMkLst>
            <pc:docMk/>
            <pc:sldMk cId="417164402" sldId="286"/>
            <ac:spMk id="13" creationId="{D07DD2DE-F619-49DD-B5E7-03A290FF4ED1}"/>
          </ac:spMkLst>
        </pc:spChg>
        <pc:spChg chg="del">
          <ac:chgData name="Anagha P [MAHE-MITBLR]" userId="459717d2-0b96-4c2a-af3c-57a2292612c9" providerId="ADAL" clId="{D8FE9A93-3B36-48BB-A6D0-5FA174ADA259}" dt="2024-07-23T08:18:45.261" v="483"/>
          <ac:spMkLst>
            <pc:docMk/>
            <pc:sldMk cId="417164402" sldId="286"/>
            <ac:spMk id="15" creationId="{85149191-5F60-4A28-AAFF-039F96B0F3EC}"/>
          </ac:spMkLst>
        </pc:spChg>
        <pc:spChg chg="del">
          <ac:chgData name="Anagha P [MAHE-MITBLR]" userId="459717d2-0b96-4c2a-af3c-57a2292612c9" providerId="ADAL" clId="{D8FE9A93-3B36-48BB-A6D0-5FA174ADA259}" dt="2024-07-23T08:18:45.261" v="483"/>
          <ac:spMkLst>
            <pc:docMk/>
            <pc:sldMk cId="417164402" sldId="286"/>
            <ac:spMk id="17" creationId="{F8260ED5-17F7-4158-B241-D51DD4CF1B7E}"/>
          </ac:spMkLst>
        </pc:spChg>
        <pc:picChg chg="mod">
          <ac:chgData name="Anagha P [MAHE-MITBLR]" userId="459717d2-0b96-4c2a-af3c-57a2292612c9" providerId="ADAL" clId="{D8FE9A93-3B36-48BB-A6D0-5FA174ADA259}" dt="2024-07-23T08:32:18.464" v="668" actId="1076"/>
          <ac:picMkLst>
            <pc:docMk/>
            <pc:sldMk cId="417164402" sldId="286"/>
            <ac:picMk id="4" creationId="{00000000-0000-0000-0000-000000000000}"/>
          </ac:picMkLst>
        </pc:picChg>
      </pc:sldChg>
      <pc:sldChg chg="addSp modSp add del mod setBg">
        <pc:chgData name="Anagha P [MAHE-MITBLR]" userId="459717d2-0b96-4c2a-af3c-57a2292612c9" providerId="ADAL" clId="{D8FE9A93-3B36-48BB-A6D0-5FA174ADA259}" dt="2024-07-23T08:18:34.298" v="481" actId="2696"/>
        <pc:sldMkLst>
          <pc:docMk/>
          <pc:sldMk cId="3779687707" sldId="286"/>
        </pc:sldMkLst>
        <pc:spChg chg="mod">
          <ac:chgData name="Anagha P [MAHE-MITBLR]" userId="459717d2-0b96-4c2a-af3c-57a2292612c9" providerId="ADAL" clId="{D8FE9A93-3B36-48BB-A6D0-5FA174ADA259}" dt="2024-07-21T14:34:10.510" v="118" actId="26606"/>
          <ac:spMkLst>
            <pc:docMk/>
            <pc:sldMk cId="3779687707" sldId="286"/>
            <ac:spMk id="2" creationId="{00000000-0000-0000-0000-000000000000}"/>
          </ac:spMkLst>
        </pc:spChg>
        <pc:spChg chg="add">
          <ac:chgData name="Anagha P [MAHE-MITBLR]" userId="459717d2-0b96-4c2a-af3c-57a2292612c9" providerId="ADAL" clId="{D8FE9A93-3B36-48BB-A6D0-5FA174ADA259}" dt="2024-07-21T14:34:10.510" v="118" actId="26606"/>
          <ac:spMkLst>
            <pc:docMk/>
            <pc:sldMk cId="3779687707" sldId="286"/>
            <ac:spMk id="9" creationId="{A8384FB5-9ADC-4DDC-881B-597D56F5B15D}"/>
          </ac:spMkLst>
        </pc:spChg>
        <pc:spChg chg="add">
          <ac:chgData name="Anagha P [MAHE-MITBLR]" userId="459717d2-0b96-4c2a-af3c-57a2292612c9" providerId="ADAL" clId="{D8FE9A93-3B36-48BB-A6D0-5FA174ADA259}" dt="2024-07-21T14:34:10.510" v="118" actId="26606"/>
          <ac:spMkLst>
            <pc:docMk/>
            <pc:sldMk cId="3779687707" sldId="286"/>
            <ac:spMk id="11" creationId="{91E5A9A7-95C6-4F4F-B00E-C82E07FE62EF}"/>
          </ac:spMkLst>
        </pc:spChg>
        <pc:spChg chg="add">
          <ac:chgData name="Anagha P [MAHE-MITBLR]" userId="459717d2-0b96-4c2a-af3c-57a2292612c9" providerId="ADAL" clId="{D8FE9A93-3B36-48BB-A6D0-5FA174ADA259}" dt="2024-07-21T14:34:10.510" v="118" actId="26606"/>
          <ac:spMkLst>
            <pc:docMk/>
            <pc:sldMk cId="3779687707" sldId="286"/>
            <ac:spMk id="13" creationId="{D07DD2DE-F619-49DD-B5E7-03A290FF4ED1}"/>
          </ac:spMkLst>
        </pc:spChg>
        <pc:spChg chg="add">
          <ac:chgData name="Anagha P [MAHE-MITBLR]" userId="459717d2-0b96-4c2a-af3c-57a2292612c9" providerId="ADAL" clId="{D8FE9A93-3B36-48BB-A6D0-5FA174ADA259}" dt="2024-07-21T14:34:10.510" v="118" actId="26606"/>
          <ac:spMkLst>
            <pc:docMk/>
            <pc:sldMk cId="3779687707" sldId="286"/>
            <ac:spMk id="15" creationId="{85149191-5F60-4A28-AAFF-039F96B0F3EC}"/>
          </ac:spMkLst>
        </pc:spChg>
        <pc:spChg chg="add">
          <ac:chgData name="Anagha P [MAHE-MITBLR]" userId="459717d2-0b96-4c2a-af3c-57a2292612c9" providerId="ADAL" clId="{D8FE9A93-3B36-48BB-A6D0-5FA174ADA259}" dt="2024-07-21T14:34:10.510" v="118" actId="26606"/>
          <ac:spMkLst>
            <pc:docMk/>
            <pc:sldMk cId="3779687707" sldId="286"/>
            <ac:spMk id="17" creationId="{F8260ED5-17F7-4158-B241-D51DD4CF1B7E}"/>
          </ac:spMkLst>
        </pc:spChg>
        <pc:picChg chg="mod">
          <ac:chgData name="Anagha P [MAHE-MITBLR]" userId="459717d2-0b96-4c2a-af3c-57a2292612c9" providerId="ADAL" clId="{D8FE9A93-3B36-48BB-A6D0-5FA174ADA259}" dt="2024-07-21T14:34:10.510" v="118" actId="26606"/>
          <ac:picMkLst>
            <pc:docMk/>
            <pc:sldMk cId="3779687707" sldId="286"/>
            <ac:picMk id="4" creationId="{00000000-0000-0000-0000-000000000000}"/>
          </ac:picMkLst>
        </pc:picChg>
      </pc:sldChg>
      <pc:sldChg chg="del ord">
        <pc:chgData name="Anagha P [MAHE-MITBLR]" userId="459717d2-0b96-4c2a-af3c-57a2292612c9" providerId="ADAL" clId="{D8FE9A93-3B36-48BB-A6D0-5FA174ADA259}" dt="2024-07-21T14:18:19.826" v="49" actId="47"/>
        <pc:sldMkLst>
          <pc:docMk/>
          <pc:sldMk cId="3820466904" sldId="286"/>
        </pc:sldMkLst>
      </pc:sldChg>
      <pc:sldChg chg="addSp modSp add del mod setBg">
        <pc:chgData name="Anagha P [MAHE-MITBLR]" userId="459717d2-0b96-4c2a-af3c-57a2292612c9" providerId="ADAL" clId="{D8FE9A93-3B36-48BB-A6D0-5FA174ADA259}" dt="2024-07-23T08:19:34.181" v="490" actId="2696"/>
        <pc:sldMkLst>
          <pc:docMk/>
          <pc:sldMk cId="2934780860" sldId="287"/>
        </pc:sldMkLst>
        <pc:spChg chg="mod">
          <ac:chgData name="Anagha P [MAHE-MITBLR]" userId="459717d2-0b96-4c2a-af3c-57a2292612c9" providerId="ADAL" clId="{D8FE9A93-3B36-48BB-A6D0-5FA174ADA259}" dt="2024-07-21T14:34:18.308" v="119" actId="26606"/>
          <ac:spMkLst>
            <pc:docMk/>
            <pc:sldMk cId="2934780860" sldId="287"/>
            <ac:spMk id="2" creationId="{00000000-0000-0000-0000-000000000000}"/>
          </ac:spMkLst>
        </pc:spChg>
        <pc:spChg chg="mod">
          <ac:chgData name="Anagha P [MAHE-MITBLR]" userId="459717d2-0b96-4c2a-af3c-57a2292612c9" providerId="ADAL" clId="{D8FE9A93-3B36-48BB-A6D0-5FA174ADA259}" dt="2024-07-21T14:34:18.308" v="119" actId="26606"/>
          <ac:spMkLst>
            <pc:docMk/>
            <pc:sldMk cId="2934780860" sldId="287"/>
            <ac:spMk id="3" creationId="{00000000-0000-0000-0000-000000000000}"/>
          </ac:spMkLst>
        </pc:spChg>
        <pc:spChg chg="add">
          <ac:chgData name="Anagha P [MAHE-MITBLR]" userId="459717d2-0b96-4c2a-af3c-57a2292612c9" providerId="ADAL" clId="{D8FE9A93-3B36-48BB-A6D0-5FA174ADA259}" dt="2024-07-21T14:34:18.308" v="119" actId="26606"/>
          <ac:spMkLst>
            <pc:docMk/>
            <pc:sldMk cId="2934780860" sldId="287"/>
            <ac:spMk id="8" creationId="{09588DA8-065E-4F6F-8EFD-43104AB2E0CF}"/>
          </ac:spMkLst>
        </pc:spChg>
        <pc:spChg chg="add">
          <ac:chgData name="Anagha P [MAHE-MITBLR]" userId="459717d2-0b96-4c2a-af3c-57a2292612c9" providerId="ADAL" clId="{D8FE9A93-3B36-48BB-A6D0-5FA174ADA259}" dt="2024-07-21T14:34:18.308" v="119" actId="26606"/>
          <ac:spMkLst>
            <pc:docMk/>
            <pc:sldMk cId="2934780860" sldId="287"/>
            <ac:spMk id="10" creationId="{C4285719-470E-454C-AF62-8323075F1F5B}"/>
          </ac:spMkLst>
        </pc:spChg>
        <pc:spChg chg="add">
          <ac:chgData name="Anagha P [MAHE-MITBLR]" userId="459717d2-0b96-4c2a-af3c-57a2292612c9" providerId="ADAL" clId="{D8FE9A93-3B36-48BB-A6D0-5FA174ADA259}" dt="2024-07-21T14:34:18.308" v="119" actId="26606"/>
          <ac:spMkLst>
            <pc:docMk/>
            <pc:sldMk cId="2934780860" sldId="287"/>
            <ac:spMk id="12" creationId="{CD9FE4EF-C4D8-49A0-B2FF-81D8DB7D8A24}"/>
          </ac:spMkLst>
        </pc:spChg>
        <pc:spChg chg="add">
          <ac:chgData name="Anagha P [MAHE-MITBLR]" userId="459717d2-0b96-4c2a-af3c-57a2292612c9" providerId="ADAL" clId="{D8FE9A93-3B36-48BB-A6D0-5FA174ADA259}" dt="2024-07-21T14:34:18.308" v="119" actId="26606"/>
          <ac:spMkLst>
            <pc:docMk/>
            <pc:sldMk cId="2934780860" sldId="287"/>
            <ac:spMk id="14" creationId="{4300840D-0A0B-4512-BACA-B439D5B9C57C}"/>
          </ac:spMkLst>
        </pc:spChg>
        <pc:spChg chg="add">
          <ac:chgData name="Anagha P [MAHE-MITBLR]" userId="459717d2-0b96-4c2a-af3c-57a2292612c9" providerId="ADAL" clId="{D8FE9A93-3B36-48BB-A6D0-5FA174ADA259}" dt="2024-07-21T14:34:18.308" v="119" actId="26606"/>
          <ac:spMkLst>
            <pc:docMk/>
            <pc:sldMk cId="2934780860" sldId="287"/>
            <ac:spMk id="16" creationId="{D2B78728-A580-49A7-84F9-6EF6F583ADE0}"/>
          </ac:spMkLst>
        </pc:spChg>
        <pc:spChg chg="add">
          <ac:chgData name="Anagha P [MAHE-MITBLR]" userId="459717d2-0b96-4c2a-af3c-57a2292612c9" providerId="ADAL" clId="{D8FE9A93-3B36-48BB-A6D0-5FA174ADA259}" dt="2024-07-21T14:34:18.308" v="119" actId="26606"/>
          <ac:spMkLst>
            <pc:docMk/>
            <pc:sldMk cId="2934780860" sldId="287"/>
            <ac:spMk id="18" creationId="{38FAA1A1-D861-433F-88FA-1E9D6FD31D11}"/>
          </ac:spMkLst>
        </pc:spChg>
        <pc:spChg chg="add">
          <ac:chgData name="Anagha P [MAHE-MITBLR]" userId="459717d2-0b96-4c2a-af3c-57a2292612c9" providerId="ADAL" clId="{D8FE9A93-3B36-48BB-A6D0-5FA174ADA259}" dt="2024-07-21T14:34:18.308" v="119" actId="26606"/>
          <ac:spMkLst>
            <pc:docMk/>
            <pc:sldMk cId="2934780860" sldId="287"/>
            <ac:spMk id="20" creationId="{8D71EDA1-87BF-4D5D-AB79-F346FD19278A}"/>
          </ac:spMkLst>
        </pc:spChg>
      </pc:sldChg>
      <pc:sldChg chg="addSp delSp modSp add mod setBg delDesignElem">
        <pc:chgData name="Anagha P [MAHE-MITBLR]" userId="459717d2-0b96-4c2a-af3c-57a2292612c9" providerId="ADAL" clId="{D8FE9A93-3B36-48BB-A6D0-5FA174ADA259}" dt="2024-07-23T08:22:28.679" v="516" actId="167"/>
        <pc:sldMkLst>
          <pc:docMk/>
          <pc:sldMk cId="3349378000" sldId="287"/>
        </pc:sldMkLst>
        <pc:spChg chg="del">
          <ac:chgData name="Anagha P [MAHE-MITBLR]" userId="459717d2-0b96-4c2a-af3c-57a2292612c9" providerId="ADAL" clId="{D8FE9A93-3B36-48BB-A6D0-5FA174ADA259}" dt="2024-07-23T08:19:50.165" v="494" actId="478"/>
          <ac:spMkLst>
            <pc:docMk/>
            <pc:sldMk cId="3349378000" sldId="287"/>
            <ac:spMk id="2" creationId="{00000000-0000-0000-0000-000000000000}"/>
          </ac:spMkLst>
        </pc:spChg>
        <pc:spChg chg="mod">
          <ac:chgData name="Anagha P [MAHE-MITBLR]" userId="459717d2-0b96-4c2a-af3c-57a2292612c9" providerId="ADAL" clId="{D8FE9A93-3B36-48BB-A6D0-5FA174ADA259}" dt="2024-07-23T08:20:29.548" v="506" actId="1076"/>
          <ac:spMkLst>
            <pc:docMk/>
            <pc:sldMk cId="3349378000" sldId="287"/>
            <ac:spMk id="3" creationId="{00000000-0000-0000-0000-000000000000}"/>
          </ac:spMkLst>
        </pc:spChg>
        <pc:spChg chg="add del mod">
          <ac:chgData name="Anagha P [MAHE-MITBLR]" userId="459717d2-0b96-4c2a-af3c-57a2292612c9" providerId="ADAL" clId="{D8FE9A93-3B36-48BB-A6D0-5FA174ADA259}" dt="2024-07-23T08:19:59.242" v="496" actId="478"/>
          <ac:spMkLst>
            <pc:docMk/>
            <pc:sldMk cId="3349378000" sldId="287"/>
            <ac:spMk id="5" creationId="{9321CBEB-A96A-6DC7-C0AF-F068B45243AB}"/>
          </ac:spMkLst>
        </pc:spChg>
        <pc:spChg chg="add mod">
          <ac:chgData name="Anagha P [MAHE-MITBLR]" userId="459717d2-0b96-4c2a-af3c-57a2292612c9" providerId="ADAL" clId="{D8FE9A93-3B36-48BB-A6D0-5FA174ADA259}" dt="2024-07-23T08:20:58.815" v="511" actId="1076"/>
          <ac:spMkLst>
            <pc:docMk/>
            <pc:sldMk cId="3349378000" sldId="287"/>
            <ac:spMk id="7" creationId="{9A7E1ABB-ED45-320F-E1FD-45F3071320B4}"/>
          </ac:spMkLst>
        </pc:spChg>
        <pc:spChg chg="del">
          <ac:chgData name="Anagha P [MAHE-MITBLR]" userId="459717d2-0b96-4c2a-af3c-57a2292612c9" providerId="ADAL" clId="{D8FE9A93-3B36-48BB-A6D0-5FA174ADA259}" dt="2024-07-23T08:19:40.161" v="493"/>
          <ac:spMkLst>
            <pc:docMk/>
            <pc:sldMk cId="3349378000" sldId="287"/>
            <ac:spMk id="8" creationId="{09588DA8-065E-4F6F-8EFD-43104AB2E0CF}"/>
          </ac:spMkLst>
        </pc:spChg>
        <pc:spChg chg="add mod ord">
          <ac:chgData name="Anagha P [MAHE-MITBLR]" userId="459717d2-0b96-4c2a-af3c-57a2292612c9" providerId="ADAL" clId="{D8FE9A93-3B36-48BB-A6D0-5FA174ADA259}" dt="2024-07-23T08:22:28.679" v="516" actId="167"/>
          <ac:spMkLst>
            <pc:docMk/>
            <pc:sldMk cId="3349378000" sldId="287"/>
            <ac:spMk id="9" creationId="{13331638-5474-FF7B-364F-7F4095B9D9C0}"/>
          </ac:spMkLst>
        </pc:spChg>
        <pc:spChg chg="del">
          <ac:chgData name="Anagha P [MAHE-MITBLR]" userId="459717d2-0b96-4c2a-af3c-57a2292612c9" providerId="ADAL" clId="{D8FE9A93-3B36-48BB-A6D0-5FA174ADA259}" dt="2024-07-23T08:19:40.161" v="493"/>
          <ac:spMkLst>
            <pc:docMk/>
            <pc:sldMk cId="3349378000" sldId="287"/>
            <ac:spMk id="10" creationId="{C4285719-470E-454C-AF62-8323075F1F5B}"/>
          </ac:spMkLst>
        </pc:spChg>
        <pc:spChg chg="del">
          <ac:chgData name="Anagha P [MAHE-MITBLR]" userId="459717d2-0b96-4c2a-af3c-57a2292612c9" providerId="ADAL" clId="{D8FE9A93-3B36-48BB-A6D0-5FA174ADA259}" dt="2024-07-23T08:19:40.161" v="493"/>
          <ac:spMkLst>
            <pc:docMk/>
            <pc:sldMk cId="3349378000" sldId="287"/>
            <ac:spMk id="12" creationId="{CD9FE4EF-C4D8-49A0-B2FF-81D8DB7D8A24}"/>
          </ac:spMkLst>
        </pc:spChg>
        <pc:spChg chg="del">
          <ac:chgData name="Anagha P [MAHE-MITBLR]" userId="459717d2-0b96-4c2a-af3c-57a2292612c9" providerId="ADAL" clId="{D8FE9A93-3B36-48BB-A6D0-5FA174ADA259}" dt="2024-07-23T08:19:40.161" v="493"/>
          <ac:spMkLst>
            <pc:docMk/>
            <pc:sldMk cId="3349378000" sldId="287"/>
            <ac:spMk id="14" creationId="{4300840D-0A0B-4512-BACA-B439D5B9C57C}"/>
          </ac:spMkLst>
        </pc:spChg>
        <pc:spChg chg="del">
          <ac:chgData name="Anagha P [MAHE-MITBLR]" userId="459717d2-0b96-4c2a-af3c-57a2292612c9" providerId="ADAL" clId="{D8FE9A93-3B36-48BB-A6D0-5FA174ADA259}" dt="2024-07-23T08:19:40.161" v="493"/>
          <ac:spMkLst>
            <pc:docMk/>
            <pc:sldMk cId="3349378000" sldId="287"/>
            <ac:spMk id="16" creationId="{D2B78728-A580-49A7-84F9-6EF6F583ADE0}"/>
          </ac:spMkLst>
        </pc:spChg>
        <pc:spChg chg="del">
          <ac:chgData name="Anagha P [MAHE-MITBLR]" userId="459717d2-0b96-4c2a-af3c-57a2292612c9" providerId="ADAL" clId="{D8FE9A93-3B36-48BB-A6D0-5FA174ADA259}" dt="2024-07-23T08:19:40.161" v="493"/>
          <ac:spMkLst>
            <pc:docMk/>
            <pc:sldMk cId="3349378000" sldId="287"/>
            <ac:spMk id="18" creationId="{38FAA1A1-D861-433F-88FA-1E9D6FD31D11}"/>
          </ac:spMkLst>
        </pc:spChg>
        <pc:spChg chg="del">
          <ac:chgData name="Anagha P [MAHE-MITBLR]" userId="459717d2-0b96-4c2a-af3c-57a2292612c9" providerId="ADAL" clId="{D8FE9A93-3B36-48BB-A6D0-5FA174ADA259}" dt="2024-07-23T08:19:40.161" v="493"/>
          <ac:spMkLst>
            <pc:docMk/>
            <pc:sldMk cId="3349378000" sldId="287"/>
            <ac:spMk id="20" creationId="{8D71EDA1-87BF-4D5D-AB79-F346FD19278A}"/>
          </ac:spMkLst>
        </pc:spChg>
      </pc:sldChg>
      <pc:sldChg chg="addSp delSp add del setBg delDesignElem">
        <pc:chgData name="Anagha P [MAHE-MITBLR]" userId="459717d2-0b96-4c2a-af3c-57a2292612c9" providerId="ADAL" clId="{D8FE9A93-3B36-48BB-A6D0-5FA174ADA259}" dt="2024-07-23T08:19:25.046" v="488"/>
        <pc:sldMkLst>
          <pc:docMk/>
          <pc:sldMk cId="3919856946" sldId="287"/>
        </pc:sldMkLst>
        <pc:spChg chg="add del">
          <ac:chgData name="Anagha P [MAHE-MITBLR]" userId="459717d2-0b96-4c2a-af3c-57a2292612c9" providerId="ADAL" clId="{D8FE9A93-3B36-48BB-A6D0-5FA174ADA259}" dt="2024-07-23T08:19:25.046" v="488"/>
          <ac:spMkLst>
            <pc:docMk/>
            <pc:sldMk cId="3919856946" sldId="287"/>
            <ac:spMk id="8" creationId="{09588DA8-065E-4F6F-8EFD-43104AB2E0CF}"/>
          </ac:spMkLst>
        </pc:spChg>
        <pc:spChg chg="add del">
          <ac:chgData name="Anagha P [MAHE-MITBLR]" userId="459717d2-0b96-4c2a-af3c-57a2292612c9" providerId="ADAL" clId="{D8FE9A93-3B36-48BB-A6D0-5FA174ADA259}" dt="2024-07-23T08:19:25.046" v="488"/>
          <ac:spMkLst>
            <pc:docMk/>
            <pc:sldMk cId="3919856946" sldId="287"/>
            <ac:spMk id="10" creationId="{C4285719-470E-454C-AF62-8323075F1F5B}"/>
          </ac:spMkLst>
        </pc:spChg>
        <pc:spChg chg="add del">
          <ac:chgData name="Anagha P [MAHE-MITBLR]" userId="459717d2-0b96-4c2a-af3c-57a2292612c9" providerId="ADAL" clId="{D8FE9A93-3B36-48BB-A6D0-5FA174ADA259}" dt="2024-07-23T08:19:25.046" v="488"/>
          <ac:spMkLst>
            <pc:docMk/>
            <pc:sldMk cId="3919856946" sldId="287"/>
            <ac:spMk id="12" creationId="{CD9FE4EF-C4D8-49A0-B2FF-81D8DB7D8A24}"/>
          </ac:spMkLst>
        </pc:spChg>
        <pc:spChg chg="add del">
          <ac:chgData name="Anagha P [MAHE-MITBLR]" userId="459717d2-0b96-4c2a-af3c-57a2292612c9" providerId="ADAL" clId="{D8FE9A93-3B36-48BB-A6D0-5FA174ADA259}" dt="2024-07-23T08:19:25.046" v="488"/>
          <ac:spMkLst>
            <pc:docMk/>
            <pc:sldMk cId="3919856946" sldId="287"/>
            <ac:spMk id="14" creationId="{4300840D-0A0B-4512-BACA-B439D5B9C57C}"/>
          </ac:spMkLst>
        </pc:spChg>
        <pc:spChg chg="add del">
          <ac:chgData name="Anagha P [MAHE-MITBLR]" userId="459717d2-0b96-4c2a-af3c-57a2292612c9" providerId="ADAL" clId="{D8FE9A93-3B36-48BB-A6D0-5FA174ADA259}" dt="2024-07-23T08:19:25.046" v="488"/>
          <ac:spMkLst>
            <pc:docMk/>
            <pc:sldMk cId="3919856946" sldId="287"/>
            <ac:spMk id="16" creationId="{D2B78728-A580-49A7-84F9-6EF6F583ADE0}"/>
          </ac:spMkLst>
        </pc:spChg>
        <pc:spChg chg="add del">
          <ac:chgData name="Anagha P [MAHE-MITBLR]" userId="459717d2-0b96-4c2a-af3c-57a2292612c9" providerId="ADAL" clId="{D8FE9A93-3B36-48BB-A6D0-5FA174ADA259}" dt="2024-07-23T08:19:25.046" v="488"/>
          <ac:spMkLst>
            <pc:docMk/>
            <pc:sldMk cId="3919856946" sldId="287"/>
            <ac:spMk id="18" creationId="{38FAA1A1-D861-433F-88FA-1E9D6FD31D11}"/>
          </ac:spMkLst>
        </pc:spChg>
        <pc:spChg chg="add del">
          <ac:chgData name="Anagha P [MAHE-MITBLR]" userId="459717d2-0b96-4c2a-af3c-57a2292612c9" providerId="ADAL" clId="{D8FE9A93-3B36-48BB-A6D0-5FA174ADA259}" dt="2024-07-23T08:19:25.046" v="488"/>
          <ac:spMkLst>
            <pc:docMk/>
            <pc:sldMk cId="3919856946" sldId="287"/>
            <ac:spMk id="20" creationId="{8D71EDA1-87BF-4D5D-AB79-F346FD19278A}"/>
          </ac:spMkLst>
        </pc:spChg>
      </pc:sldChg>
      <pc:sldChg chg="addSp modSp add del mod setBg">
        <pc:chgData name="Anagha P [MAHE-MITBLR]" userId="459717d2-0b96-4c2a-af3c-57a2292612c9" providerId="ADAL" clId="{D8FE9A93-3B36-48BB-A6D0-5FA174ADA259}" dt="2024-07-23T08:19:34.181" v="490" actId="2696"/>
        <pc:sldMkLst>
          <pc:docMk/>
          <pc:sldMk cId="1038930758" sldId="288"/>
        </pc:sldMkLst>
        <pc:spChg chg="mod">
          <ac:chgData name="Anagha P [MAHE-MITBLR]" userId="459717d2-0b96-4c2a-af3c-57a2292612c9" providerId="ADAL" clId="{D8FE9A93-3B36-48BB-A6D0-5FA174ADA259}" dt="2024-07-21T14:34:23.465" v="120" actId="26606"/>
          <ac:spMkLst>
            <pc:docMk/>
            <pc:sldMk cId="1038930758" sldId="288"/>
            <ac:spMk id="2" creationId="{00000000-0000-0000-0000-000000000000}"/>
          </ac:spMkLst>
        </pc:spChg>
        <pc:spChg chg="add">
          <ac:chgData name="Anagha P [MAHE-MITBLR]" userId="459717d2-0b96-4c2a-af3c-57a2292612c9" providerId="ADAL" clId="{D8FE9A93-3B36-48BB-A6D0-5FA174ADA259}" dt="2024-07-21T14:34:23.465" v="120" actId="26606"/>
          <ac:spMkLst>
            <pc:docMk/>
            <pc:sldMk cId="1038930758" sldId="288"/>
            <ac:spMk id="9" creationId="{A8384FB5-9ADC-4DDC-881B-597D56F5B15D}"/>
          </ac:spMkLst>
        </pc:spChg>
        <pc:spChg chg="add">
          <ac:chgData name="Anagha P [MAHE-MITBLR]" userId="459717d2-0b96-4c2a-af3c-57a2292612c9" providerId="ADAL" clId="{D8FE9A93-3B36-48BB-A6D0-5FA174ADA259}" dt="2024-07-21T14:34:23.465" v="120" actId="26606"/>
          <ac:spMkLst>
            <pc:docMk/>
            <pc:sldMk cId="1038930758" sldId="288"/>
            <ac:spMk id="11" creationId="{91E5A9A7-95C6-4F4F-B00E-C82E07FE62EF}"/>
          </ac:spMkLst>
        </pc:spChg>
        <pc:spChg chg="add">
          <ac:chgData name="Anagha P [MAHE-MITBLR]" userId="459717d2-0b96-4c2a-af3c-57a2292612c9" providerId="ADAL" clId="{D8FE9A93-3B36-48BB-A6D0-5FA174ADA259}" dt="2024-07-21T14:34:23.465" v="120" actId="26606"/>
          <ac:spMkLst>
            <pc:docMk/>
            <pc:sldMk cId="1038930758" sldId="288"/>
            <ac:spMk id="13" creationId="{D07DD2DE-F619-49DD-B5E7-03A290FF4ED1}"/>
          </ac:spMkLst>
        </pc:spChg>
        <pc:spChg chg="add">
          <ac:chgData name="Anagha P [MAHE-MITBLR]" userId="459717d2-0b96-4c2a-af3c-57a2292612c9" providerId="ADAL" clId="{D8FE9A93-3B36-48BB-A6D0-5FA174ADA259}" dt="2024-07-21T14:34:23.465" v="120" actId="26606"/>
          <ac:spMkLst>
            <pc:docMk/>
            <pc:sldMk cId="1038930758" sldId="288"/>
            <ac:spMk id="15" creationId="{85149191-5F60-4A28-AAFF-039F96B0F3EC}"/>
          </ac:spMkLst>
        </pc:spChg>
        <pc:spChg chg="add">
          <ac:chgData name="Anagha P [MAHE-MITBLR]" userId="459717d2-0b96-4c2a-af3c-57a2292612c9" providerId="ADAL" clId="{D8FE9A93-3B36-48BB-A6D0-5FA174ADA259}" dt="2024-07-21T14:34:23.465" v="120" actId="26606"/>
          <ac:spMkLst>
            <pc:docMk/>
            <pc:sldMk cId="1038930758" sldId="288"/>
            <ac:spMk id="17" creationId="{F8260ED5-17F7-4158-B241-D51DD4CF1B7E}"/>
          </ac:spMkLst>
        </pc:spChg>
        <pc:picChg chg="mod">
          <ac:chgData name="Anagha P [MAHE-MITBLR]" userId="459717d2-0b96-4c2a-af3c-57a2292612c9" providerId="ADAL" clId="{D8FE9A93-3B36-48BB-A6D0-5FA174ADA259}" dt="2024-07-21T14:34:23.465" v="120" actId="26606"/>
          <ac:picMkLst>
            <pc:docMk/>
            <pc:sldMk cId="1038930758" sldId="288"/>
            <ac:picMk id="4" creationId="{00000000-0000-0000-0000-000000000000}"/>
          </ac:picMkLst>
        </pc:picChg>
      </pc:sldChg>
      <pc:sldChg chg="addSp delSp modSp add mod setBg delDesignElem">
        <pc:chgData name="Anagha P [MAHE-MITBLR]" userId="459717d2-0b96-4c2a-af3c-57a2292612c9" providerId="ADAL" clId="{D8FE9A93-3B36-48BB-A6D0-5FA174ADA259}" dt="2024-07-23T08:22:22.736" v="514" actId="167"/>
        <pc:sldMkLst>
          <pc:docMk/>
          <pc:sldMk cId="3568226256" sldId="288"/>
        </pc:sldMkLst>
        <pc:spChg chg="mod">
          <ac:chgData name="Anagha P [MAHE-MITBLR]" userId="459717d2-0b96-4c2a-af3c-57a2292612c9" providerId="ADAL" clId="{D8FE9A93-3B36-48BB-A6D0-5FA174ADA259}" dt="2024-07-23T08:21:14.313" v="512" actId="26606"/>
          <ac:spMkLst>
            <pc:docMk/>
            <pc:sldMk cId="3568226256" sldId="288"/>
            <ac:spMk id="2" creationId="{00000000-0000-0000-0000-000000000000}"/>
          </ac:spMkLst>
        </pc:spChg>
        <pc:spChg chg="add mod ord">
          <ac:chgData name="Anagha P [MAHE-MITBLR]" userId="459717d2-0b96-4c2a-af3c-57a2292612c9" providerId="ADAL" clId="{D8FE9A93-3B36-48BB-A6D0-5FA174ADA259}" dt="2024-07-23T08:22:22.736" v="514" actId="167"/>
          <ac:spMkLst>
            <pc:docMk/>
            <pc:sldMk cId="3568226256" sldId="288"/>
            <ac:spMk id="3" creationId="{678D97F4-E4C4-6925-9820-250ABD66FF58}"/>
          </ac:spMkLst>
        </pc:spChg>
        <pc:spChg chg="add">
          <ac:chgData name="Anagha P [MAHE-MITBLR]" userId="459717d2-0b96-4c2a-af3c-57a2292612c9" providerId="ADAL" clId="{D8FE9A93-3B36-48BB-A6D0-5FA174ADA259}" dt="2024-07-23T08:21:14.313" v="512" actId="26606"/>
          <ac:spMkLst>
            <pc:docMk/>
            <pc:sldMk cId="3568226256" sldId="288"/>
            <ac:spMk id="6" creationId="{D4771268-CB57-404A-9271-370EB28F6090}"/>
          </ac:spMkLst>
        </pc:spChg>
        <pc:spChg chg="del">
          <ac:chgData name="Anagha P [MAHE-MITBLR]" userId="459717d2-0b96-4c2a-af3c-57a2292612c9" providerId="ADAL" clId="{D8FE9A93-3B36-48BB-A6D0-5FA174ADA259}" dt="2024-07-23T08:19:40.161" v="493"/>
          <ac:spMkLst>
            <pc:docMk/>
            <pc:sldMk cId="3568226256" sldId="288"/>
            <ac:spMk id="9" creationId="{A8384FB5-9ADC-4DDC-881B-597D56F5B15D}"/>
          </ac:spMkLst>
        </pc:spChg>
        <pc:spChg chg="del">
          <ac:chgData name="Anagha P [MAHE-MITBLR]" userId="459717d2-0b96-4c2a-af3c-57a2292612c9" providerId="ADAL" clId="{D8FE9A93-3B36-48BB-A6D0-5FA174ADA259}" dt="2024-07-23T08:19:40.161" v="493"/>
          <ac:spMkLst>
            <pc:docMk/>
            <pc:sldMk cId="3568226256" sldId="288"/>
            <ac:spMk id="11" creationId="{91E5A9A7-95C6-4F4F-B00E-C82E07FE62EF}"/>
          </ac:spMkLst>
        </pc:spChg>
        <pc:spChg chg="del">
          <ac:chgData name="Anagha P [MAHE-MITBLR]" userId="459717d2-0b96-4c2a-af3c-57a2292612c9" providerId="ADAL" clId="{D8FE9A93-3B36-48BB-A6D0-5FA174ADA259}" dt="2024-07-23T08:19:40.161" v="493"/>
          <ac:spMkLst>
            <pc:docMk/>
            <pc:sldMk cId="3568226256" sldId="288"/>
            <ac:spMk id="13" creationId="{D07DD2DE-F619-49DD-B5E7-03A290FF4ED1}"/>
          </ac:spMkLst>
        </pc:spChg>
        <pc:spChg chg="del">
          <ac:chgData name="Anagha P [MAHE-MITBLR]" userId="459717d2-0b96-4c2a-af3c-57a2292612c9" providerId="ADAL" clId="{D8FE9A93-3B36-48BB-A6D0-5FA174ADA259}" dt="2024-07-23T08:19:40.161" v="493"/>
          <ac:spMkLst>
            <pc:docMk/>
            <pc:sldMk cId="3568226256" sldId="288"/>
            <ac:spMk id="15" creationId="{85149191-5F60-4A28-AAFF-039F96B0F3EC}"/>
          </ac:spMkLst>
        </pc:spChg>
        <pc:spChg chg="del">
          <ac:chgData name="Anagha P [MAHE-MITBLR]" userId="459717d2-0b96-4c2a-af3c-57a2292612c9" providerId="ADAL" clId="{D8FE9A93-3B36-48BB-A6D0-5FA174ADA259}" dt="2024-07-23T08:19:40.161" v="493"/>
          <ac:spMkLst>
            <pc:docMk/>
            <pc:sldMk cId="3568226256" sldId="288"/>
            <ac:spMk id="17" creationId="{F8260ED5-17F7-4158-B241-D51DD4CF1B7E}"/>
          </ac:spMkLst>
        </pc:spChg>
        <pc:picChg chg="mod">
          <ac:chgData name="Anagha P [MAHE-MITBLR]" userId="459717d2-0b96-4c2a-af3c-57a2292612c9" providerId="ADAL" clId="{D8FE9A93-3B36-48BB-A6D0-5FA174ADA259}" dt="2024-07-23T08:21:14.313" v="512" actId="26606"/>
          <ac:picMkLst>
            <pc:docMk/>
            <pc:sldMk cId="3568226256" sldId="288"/>
            <ac:picMk id="4" creationId="{00000000-0000-0000-0000-000000000000}"/>
          </ac:picMkLst>
        </pc:picChg>
      </pc:sldChg>
      <pc:sldChg chg="addSp delSp add del setBg delDesignElem">
        <pc:chgData name="Anagha P [MAHE-MITBLR]" userId="459717d2-0b96-4c2a-af3c-57a2292612c9" providerId="ADAL" clId="{D8FE9A93-3B36-48BB-A6D0-5FA174ADA259}" dt="2024-07-23T08:19:25.046" v="488"/>
        <pc:sldMkLst>
          <pc:docMk/>
          <pc:sldMk cId="4048299774" sldId="288"/>
        </pc:sldMkLst>
        <pc:spChg chg="add del">
          <ac:chgData name="Anagha P [MAHE-MITBLR]" userId="459717d2-0b96-4c2a-af3c-57a2292612c9" providerId="ADAL" clId="{D8FE9A93-3B36-48BB-A6D0-5FA174ADA259}" dt="2024-07-23T08:19:25.046" v="488"/>
          <ac:spMkLst>
            <pc:docMk/>
            <pc:sldMk cId="4048299774" sldId="288"/>
            <ac:spMk id="9" creationId="{A8384FB5-9ADC-4DDC-881B-597D56F5B15D}"/>
          </ac:spMkLst>
        </pc:spChg>
        <pc:spChg chg="add del">
          <ac:chgData name="Anagha P [MAHE-MITBLR]" userId="459717d2-0b96-4c2a-af3c-57a2292612c9" providerId="ADAL" clId="{D8FE9A93-3B36-48BB-A6D0-5FA174ADA259}" dt="2024-07-23T08:19:25.046" v="488"/>
          <ac:spMkLst>
            <pc:docMk/>
            <pc:sldMk cId="4048299774" sldId="288"/>
            <ac:spMk id="11" creationId="{91E5A9A7-95C6-4F4F-B00E-C82E07FE62EF}"/>
          </ac:spMkLst>
        </pc:spChg>
        <pc:spChg chg="add del">
          <ac:chgData name="Anagha P [MAHE-MITBLR]" userId="459717d2-0b96-4c2a-af3c-57a2292612c9" providerId="ADAL" clId="{D8FE9A93-3B36-48BB-A6D0-5FA174ADA259}" dt="2024-07-23T08:19:25.046" v="488"/>
          <ac:spMkLst>
            <pc:docMk/>
            <pc:sldMk cId="4048299774" sldId="288"/>
            <ac:spMk id="13" creationId="{D07DD2DE-F619-49DD-B5E7-03A290FF4ED1}"/>
          </ac:spMkLst>
        </pc:spChg>
        <pc:spChg chg="add del">
          <ac:chgData name="Anagha P [MAHE-MITBLR]" userId="459717d2-0b96-4c2a-af3c-57a2292612c9" providerId="ADAL" clId="{D8FE9A93-3B36-48BB-A6D0-5FA174ADA259}" dt="2024-07-23T08:19:25.046" v="488"/>
          <ac:spMkLst>
            <pc:docMk/>
            <pc:sldMk cId="4048299774" sldId="288"/>
            <ac:spMk id="15" creationId="{85149191-5F60-4A28-AAFF-039F96B0F3EC}"/>
          </ac:spMkLst>
        </pc:spChg>
        <pc:spChg chg="add del">
          <ac:chgData name="Anagha P [MAHE-MITBLR]" userId="459717d2-0b96-4c2a-af3c-57a2292612c9" providerId="ADAL" clId="{D8FE9A93-3B36-48BB-A6D0-5FA174ADA259}" dt="2024-07-23T08:19:25.046" v="488"/>
          <ac:spMkLst>
            <pc:docMk/>
            <pc:sldMk cId="4048299774" sldId="288"/>
            <ac:spMk id="17" creationId="{F8260ED5-17F7-4158-B241-D51DD4CF1B7E}"/>
          </ac:spMkLst>
        </pc:spChg>
      </pc:sldChg>
      <pc:sldChg chg="addSp modSp add mod setBg">
        <pc:chgData name="Anagha P [MAHE-MITBLR]" userId="459717d2-0b96-4c2a-af3c-57a2292612c9" providerId="ADAL" clId="{D8FE9A93-3B36-48BB-A6D0-5FA174ADA259}" dt="2024-07-21T14:34:29.653" v="121" actId="26606"/>
        <pc:sldMkLst>
          <pc:docMk/>
          <pc:sldMk cId="2462001416" sldId="289"/>
        </pc:sldMkLst>
        <pc:spChg chg="mod">
          <ac:chgData name="Anagha P [MAHE-MITBLR]" userId="459717d2-0b96-4c2a-af3c-57a2292612c9" providerId="ADAL" clId="{D8FE9A93-3B36-48BB-A6D0-5FA174ADA259}" dt="2024-07-21T14:34:29.653" v="121" actId="26606"/>
          <ac:spMkLst>
            <pc:docMk/>
            <pc:sldMk cId="2462001416" sldId="289"/>
            <ac:spMk id="2" creationId="{00000000-0000-0000-0000-000000000000}"/>
          </ac:spMkLst>
        </pc:spChg>
        <pc:spChg chg="ord">
          <ac:chgData name="Anagha P [MAHE-MITBLR]" userId="459717d2-0b96-4c2a-af3c-57a2292612c9" providerId="ADAL" clId="{D8FE9A93-3B36-48BB-A6D0-5FA174ADA259}" dt="2024-07-21T14:34:29.653" v="121" actId="26606"/>
          <ac:spMkLst>
            <pc:docMk/>
            <pc:sldMk cId="2462001416" sldId="289"/>
            <ac:spMk id="4" creationId="{00000000-0000-0000-0000-000000000000}"/>
          </ac:spMkLst>
        </pc:spChg>
        <pc:spChg chg="add">
          <ac:chgData name="Anagha P [MAHE-MITBLR]" userId="459717d2-0b96-4c2a-af3c-57a2292612c9" providerId="ADAL" clId="{D8FE9A93-3B36-48BB-A6D0-5FA174ADA259}" dt="2024-07-21T14:34:29.653" v="121" actId="26606"/>
          <ac:spMkLst>
            <pc:docMk/>
            <pc:sldMk cId="2462001416" sldId="289"/>
            <ac:spMk id="10" creationId="{A8384FB5-9ADC-4DDC-881B-597D56F5B15D}"/>
          </ac:spMkLst>
        </pc:spChg>
        <pc:spChg chg="add">
          <ac:chgData name="Anagha P [MAHE-MITBLR]" userId="459717d2-0b96-4c2a-af3c-57a2292612c9" providerId="ADAL" clId="{D8FE9A93-3B36-48BB-A6D0-5FA174ADA259}" dt="2024-07-21T14:34:29.653" v="121" actId="26606"/>
          <ac:spMkLst>
            <pc:docMk/>
            <pc:sldMk cId="2462001416" sldId="289"/>
            <ac:spMk id="12" creationId="{91E5A9A7-95C6-4F4F-B00E-C82E07FE62EF}"/>
          </ac:spMkLst>
        </pc:spChg>
        <pc:spChg chg="add">
          <ac:chgData name="Anagha P [MAHE-MITBLR]" userId="459717d2-0b96-4c2a-af3c-57a2292612c9" providerId="ADAL" clId="{D8FE9A93-3B36-48BB-A6D0-5FA174ADA259}" dt="2024-07-21T14:34:29.653" v="121" actId="26606"/>
          <ac:spMkLst>
            <pc:docMk/>
            <pc:sldMk cId="2462001416" sldId="289"/>
            <ac:spMk id="14" creationId="{D07DD2DE-F619-49DD-B5E7-03A290FF4ED1}"/>
          </ac:spMkLst>
        </pc:spChg>
        <pc:spChg chg="add">
          <ac:chgData name="Anagha P [MAHE-MITBLR]" userId="459717d2-0b96-4c2a-af3c-57a2292612c9" providerId="ADAL" clId="{D8FE9A93-3B36-48BB-A6D0-5FA174ADA259}" dt="2024-07-21T14:34:29.653" v="121" actId="26606"/>
          <ac:spMkLst>
            <pc:docMk/>
            <pc:sldMk cId="2462001416" sldId="289"/>
            <ac:spMk id="16" creationId="{85149191-5F60-4A28-AAFF-039F96B0F3EC}"/>
          </ac:spMkLst>
        </pc:spChg>
        <pc:spChg chg="add">
          <ac:chgData name="Anagha P [MAHE-MITBLR]" userId="459717d2-0b96-4c2a-af3c-57a2292612c9" providerId="ADAL" clId="{D8FE9A93-3B36-48BB-A6D0-5FA174ADA259}" dt="2024-07-21T14:34:29.653" v="121" actId="26606"/>
          <ac:spMkLst>
            <pc:docMk/>
            <pc:sldMk cId="2462001416" sldId="289"/>
            <ac:spMk id="18" creationId="{F8260ED5-17F7-4158-B241-D51DD4CF1B7E}"/>
          </ac:spMkLst>
        </pc:spChg>
        <pc:picChg chg="mod">
          <ac:chgData name="Anagha P [MAHE-MITBLR]" userId="459717d2-0b96-4c2a-af3c-57a2292612c9" providerId="ADAL" clId="{D8FE9A93-3B36-48BB-A6D0-5FA174ADA259}" dt="2024-07-21T14:34:29.653" v="121" actId="26606"/>
          <ac:picMkLst>
            <pc:docMk/>
            <pc:sldMk cId="2462001416" sldId="289"/>
            <ac:picMk id="5" creationId="{00000000-0000-0000-0000-000000000000}"/>
          </ac:picMkLst>
        </pc:picChg>
      </pc:sldChg>
      <pc:sldChg chg="addSp modSp add mod setBg">
        <pc:chgData name="Anagha P [MAHE-MITBLR]" userId="459717d2-0b96-4c2a-af3c-57a2292612c9" providerId="ADAL" clId="{D8FE9A93-3B36-48BB-A6D0-5FA174ADA259}" dt="2024-07-21T14:34:38.626" v="122" actId="26606"/>
        <pc:sldMkLst>
          <pc:docMk/>
          <pc:sldMk cId="1120528989" sldId="290"/>
        </pc:sldMkLst>
        <pc:spChg chg="mod">
          <ac:chgData name="Anagha P [MAHE-MITBLR]" userId="459717d2-0b96-4c2a-af3c-57a2292612c9" providerId="ADAL" clId="{D8FE9A93-3B36-48BB-A6D0-5FA174ADA259}" dt="2024-07-21T14:34:38.626" v="122" actId="26606"/>
          <ac:spMkLst>
            <pc:docMk/>
            <pc:sldMk cId="1120528989" sldId="290"/>
            <ac:spMk id="3" creationId="{00000000-0000-0000-0000-000000000000}"/>
          </ac:spMkLst>
        </pc:spChg>
        <pc:spChg chg="add">
          <ac:chgData name="Anagha P [MAHE-MITBLR]" userId="459717d2-0b96-4c2a-af3c-57a2292612c9" providerId="ADAL" clId="{D8FE9A93-3B36-48BB-A6D0-5FA174ADA259}" dt="2024-07-21T14:34:38.626" v="122" actId="26606"/>
          <ac:spMkLst>
            <pc:docMk/>
            <pc:sldMk cId="1120528989" sldId="290"/>
            <ac:spMk id="8" creationId="{09588DA8-065E-4F6F-8EFD-43104AB2E0CF}"/>
          </ac:spMkLst>
        </pc:spChg>
        <pc:spChg chg="add">
          <ac:chgData name="Anagha P [MAHE-MITBLR]" userId="459717d2-0b96-4c2a-af3c-57a2292612c9" providerId="ADAL" clId="{D8FE9A93-3B36-48BB-A6D0-5FA174ADA259}" dt="2024-07-21T14:34:38.626" v="122" actId="26606"/>
          <ac:spMkLst>
            <pc:docMk/>
            <pc:sldMk cId="1120528989" sldId="290"/>
            <ac:spMk id="10" creationId="{C4285719-470E-454C-AF62-8323075F1F5B}"/>
          </ac:spMkLst>
        </pc:spChg>
        <pc:spChg chg="add">
          <ac:chgData name="Anagha P [MAHE-MITBLR]" userId="459717d2-0b96-4c2a-af3c-57a2292612c9" providerId="ADAL" clId="{D8FE9A93-3B36-48BB-A6D0-5FA174ADA259}" dt="2024-07-21T14:34:38.626" v="122" actId="26606"/>
          <ac:spMkLst>
            <pc:docMk/>
            <pc:sldMk cId="1120528989" sldId="290"/>
            <ac:spMk id="12" creationId="{CD9FE4EF-C4D8-49A0-B2FF-81D8DB7D8A24}"/>
          </ac:spMkLst>
        </pc:spChg>
        <pc:spChg chg="add">
          <ac:chgData name="Anagha P [MAHE-MITBLR]" userId="459717d2-0b96-4c2a-af3c-57a2292612c9" providerId="ADAL" clId="{D8FE9A93-3B36-48BB-A6D0-5FA174ADA259}" dt="2024-07-21T14:34:38.626" v="122" actId="26606"/>
          <ac:spMkLst>
            <pc:docMk/>
            <pc:sldMk cId="1120528989" sldId="290"/>
            <ac:spMk id="14" creationId="{4300840D-0A0B-4512-BACA-B439D5B9C57C}"/>
          </ac:spMkLst>
        </pc:spChg>
        <pc:spChg chg="add">
          <ac:chgData name="Anagha P [MAHE-MITBLR]" userId="459717d2-0b96-4c2a-af3c-57a2292612c9" providerId="ADAL" clId="{D8FE9A93-3B36-48BB-A6D0-5FA174ADA259}" dt="2024-07-21T14:34:38.626" v="122" actId="26606"/>
          <ac:spMkLst>
            <pc:docMk/>
            <pc:sldMk cId="1120528989" sldId="290"/>
            <ac:spMk id="16" creationId="{D2B78728-A580-49A7-84F9-6EF6F583ADE0}"/>
          </ac:spMkLst>
        </pc:spChg>
        <pc:spChg chg="add">
          <ac:chgData name="Anagha P [MAHE-MITBLR]" userId="459717d2-0b96-4c2a-af3c-57a2292612c9" providerId="ADAL" clId="{D8FE9A93-3B36-48BB-A6D0-5FA174ADA259}" dt="2024-07-21T14:34:38.626" v="122" actId="26606"/>
          <ac:spMkLst>
            <pc:docMk/>
            <pc:sldMk cId="1120528989" sldId="290"/>
            <ac:spMk id="18" creationId="{38FAA1A1-D861-433F-88FA-1E9D6FD31D11}"/>
          </ac:spMkLst>
        </pc:spChg>
        <pc:spChg chg="add">
          <ac:chgData name="Anagha P [MAHE-MITBLR]" userId="459717d2-0b96-4c2a-af3c-57a2292612c9" providerId="ADAL" clId="{D8FE9A93-3B36-48BB-A6D0-5FA174ADA259}" dt="2024-07-21T14:34:38.626" v="122" actId="26606"/>
          <ac:spMkLst>
            <pc:docMk/>
            <pc:sldMk cId="1120528989" sldId="290"/>
            <ac:spMk id="20" creationId="{8D71EDA1-87BF-4D5D-AB79-F346FD19278A}"/>
          </ac:spMkLst>
        </pc:spChg>
      </pc:sldChg>
      <pc:sldChg chg="addSp modSp add mod setBg">
        <pc:chgData name="Anagha P [MAHE-MITBLR]" userId="459717d2-0b96-4c2a-af3c-57a2292612c9" providerId="ADAL" clId="{D8FE9A93-3B36-48BB-A6D0-5FA174ADA259}" dt="2024-07-21T14:34:47.899" v="123" actId="26606"/>
        <pc:sldMkLst>
          <pc:docMk/>
          <pc:sldMk cId="4272307560" sldId="291"/>
        </pc:sldMkLst>
        <pc:spChg chg="mod">
          <ac:chgData name="Anagha P [MAHE-MITBLR]" userId="459717d2-0b96-4c2a-af3c-57a2292612c9" providerId="ADAL" clId="{D8FE9A93-3B36-48BB-A6D0-5FA174ADA259}" dt="2024-07-21T14:34:47.899" v="123" actId="26606"/>
          <ac:spMkLst>
            <pc:docMk/>
            <pc:sldMk cId="4272307560" sldId="291"/>
            <ac:spMk id="3" creationId="{00000000-0000-0000-0000-000000000000}"/>
          </ac:spMkLst>
        </pc:spChg>
        <pc:spChg chg="add">
          <ac:chgData name="Anagha P [MAHE-MITBLR]" userId="459717d2-0b96-4c2a-af3c-57a2292612c9" providerId="ADAL" clId="{D8FE9A93-3B36-48BB-A6D0-5FA174ADA259}" dt="2024-07-21T14:34:47.899" v="123" actId="26606"/>
          <ac:spMkLst>
            <pc:docMk/>
            <pc:sldMk cId="4272307560" sldId="291"/>
            <ac:spMk id="8" creationId="{09588DA8-065E-4F6F-8EFD-43104AB2E0CF}"/>
          </ac:spMkLst>
        </pc:spChg>
        <pc:spChg chg="add">
          <ac:chgData name="Anagha P [MAHE-MITBLR]" userId="459717d2-0b96-4c2a-af3c-57a2292612c9" providerId="ADAL" clId="{D8FE9A93-3B36-48BB-A6D0-5FA174ADA259}" dt="2024-07-21T14:34:47.899" v="123" actId="26606"/>
          <ac:spMkLst>
            <pc:docMk/>
            <pc:sldMk cId="4272307560" sldId="291"/>
            <ac:spMk id="10" creationId="{C4285719-470E-454C-AF62-8323075F1F5B}"/>
          </ac:spMkLst>
        </pc:spChg>
        <pc:spChg chg="add">
          <ac:chgData name="Anagha P [MAHE-MITBLR]" userId="459717d2-0b96-4c2a-af3c-57a2292612c9" providerId="ADAL" clId="{D8FE9A93-3B36-48BB-A6D0-5FA174ADA259}" dt="2024-07-21T14:34:47.899" v="123" actId="26606"/>
          <ac:spMkLst>
            <pc:docMk/>
            <pc:sldMk cId="4272307560" sldId="291"/>
            <ac:spMk id="12" creationId="{CD9FE4EF-C4D8-49A0-B2FF-81D8DB7D8A24}"/>
          </ac:spMkLst>
        </pc:spChg>
        <pc:spChg chg="add">
          <ac:chgData name="Anagha P [MAHE-MITBLR]" userId="459717d2-0b96-4c2a-af3c-57a2292612c9" providerId="ADAL" clId="{D8FE9A93-3B36-48BB-A6D0-5FA174ADA259}" dt="2024-07-21T14:34:47.899" v="123" actId="26606"/>
          <ac:spMkLst>
            <pc:docMk/>
            <pc:sldMk cId="4272307560" sldId="291"/>
            <ac:spMk id="14" creationId="{4300840D-0A0B-4512-BACA-B439D5B9C57C}"/>
          </ac:spMkLst>
        </pc:spChg>
        <pc:spChg chg="add">
          <ac:chgData name="Anagha P [MAHE-MITBLR]" userId="459717d2-0b96-4c2a-af3c-57a2292612c9" providerId="ADAL" clId="{D8FE9A93-3B36-48BB-A6D0-5FA174ADA259}" dt="2024-07-21T14:34:47.899" v="123" actId="26606"/>
          <ac:spMkLst>
            <pc:docMk/>
            <pc:sldMk cId="4272307560" sldId="291"/>
            <ac:spMk id="16" creationId="{D2B78728-A580-49A7-84F9-6EF6F583ADE0}"/>
          </ac:spMkLst>
        </pc:spChg>
        <pc:spChg chg="add">
          <ac:chgData name="Anagha P [MAHE-MITBLR]" userId="459717d2-0b96-4c2a-af3c-57a2292612c9" providerId="ADAL" clId="{D8FE9A93-3B36-48BB-A6D0-5FA174ADA259}" dt="2024-07-21T14:34:47.899" v="123" actId="26606"/>
          <ac:spMkLst>
            <pc:docMk/>
            <pc:sldMk cId="4272307560" sldId="291"/>
            <ac:spMk id="18" creationId="{38FAA1A1-D861-433F-88FA-1E9D6FD31D11}"/>
          </ac:spMkLst>
        </pc:spChg>
        <pc:spChg chg="add">
          <ac:chgData name="Anagha P [MAHE-MITBLR]" userId="459717d2-0b96-4c2a-af3c-57a2292612c9" providerId="ADAL" clId="{D8FE9A93-3B36-48BB-A6D0-5FA174ADA259}" dt="2024-07-21T14:34:47.899" v="123" actId="26606"/>
          <ac:spMkLst>
            <pc:docMk/>
            <pc:sldMk cId="4272307560" sldId="291"/>
            <ac:spMk id="20" creationId="{8D71EDA1-87BF-4D5D-AB79-F346FD19278A}"/>
          </ac:spMkLst>
        </pc:spChg>
      </pc:sldChg>
      <pc:sldChg chg="addSp modSp add mod setBg">
        <pc:chgData name="Anagha P [MAHE-MITBLR]" userId="459717d2-0b96-4c2a-af3c-57a2292612c9" providerId="ADAL" clId="{D8FE9A93-3B36-48BB-A6D0-5FA174ADA259}" dt="2024-07-21T14:34:57.970" v="124" actId="26606"/>
        <pc:sldMkLst>
          <pc:docMk/>
          <pc:sldMk cId="1555787296" sldId="292"/>
        </pc:sldMkLst>
        <pc:spChg chg="mod">
          <ac:chgData name="Anagha P [MAHE-MITBLR]" userId="459717d2-0b96-4c2a-af3c-57a2292612c9" providerId="ADAL" clId="{D8FE9A93-3B36-48BB-A6D0-5FA174ADA259}" dt="2024-07-21T14:34:57.970" v="124" actId="26606"/>
          <ac:spMkLst>
            <pc:docMk/>
            <pc:sldMk cId="1555787296" sldId="292"/>
            <ac:spMk id="3" creationId="{00000000-0000-0000-0000-000000000000}"/>
          </ac:spMkLst>
        </pc:spChg>
        <pc:spChg chg="add">
          <ac:chgData name="Anagha P [MAHE-MITBLR]" userId="459717d2-0b96-4c2a-af3c-57a2292612c9" providerId="ADAL" clId="{D8FE9A93-3B36-48BB-A6D0-5FA174ADA259}" dt="2024-07-21T14:34:57.970" v="124" actId="26606"/>
          <ac:spMkLst>
            <pc:docMk/>
            <pc:sldMk cId="1555787296" sldId="292"/>
            <ac:spMk id="8" creationId="{09588DA8-065E-4F6F-8EFD-43104AB2E0CF}"/>
          </ac:spMkLst>
        </pc:spChg>
        <pc:spChg chg="add">
          <ac:chgData name="Anagha P [MAHE-MITBLR]" userId="459717d2-0b96-4c2a-af3c-57a2292612c9" providerId="ADAL" clId="{D8FE9A93-3B36-48BB-A6D0-5FA174ADA259}" dt="2024-07-21T14:34:57.970" v="124" actId="26606"/>
          <ac:spMkLst>
            <pc:docMk/>
            <pc:sldMk cId="1555787296" sldId="292"/>
            <ac:spMk id="10" creationId="{C4285719-470E-454C-AF62-8323075F1F5B}"/>
          </ac:spMkLst>
        </pc:spChg>
        <pc:spChg chg="add">
          <ac:chgData name="Anagha P [MAHE-MITBLR]" userId="459717d2-0b96-4c2a-af3c-57a2292612c9" providerId="ADAL" clId="{D8FE9A93-3B36-48BB-A6D0-5FA174ADA259}" dt="2024-07-21T14:34:57.970" v="124" actId="26606"/>
          <ac:spMkLst>
            <pc:docMk/>
            <pc:sldMk cId="1555787296" sldId="292"/>
            <ac:spMk id="12" creationId="{CD9FE4EF-C4D8-49A0-B2FF-81D8DB7D8A24}"/>
          </ac:spMkLst>
        </pc:spChg>
        <pc:spChg chg="add">
          <ac:chgData name="Anagha P [MAHE-MITBLR]" userId="459717d2-0b96-4c2a-af3c-57a2292612c9" providerId="ADAL" clId="{D8FE9A93-3B36-48BB-A6D0-5FA174ADA259}" dt="2024-07-21T14:34:57.970" v="124" actId="26606"/>
          <ac:spMkLst>
            <pc:docMk/>
            <pc:sldMk cId="1555787296" sldId="292"/>
            <ac:spMk id="14" creationId="{4300840D-0A0B-4512-BACA-B439D5B9C57C}"/>
          </ac:spMkLst>
        </pc:spChg>
        <pc:spChg chg="add">
          <ac:chgData name="Anagha P [MAHE-MITBLR]" userId="459717d2-0b96-4c2a-af3c-57a2292612c9" providerId="ADAL" clId="{D8FE9A93-3B36-48BB-A6D0-5FA174ADA259}" dt="2024-07-21T14:34:57.970" v="124" actId="26606"/>
          <ac:spMkLst>
            <pc:docMk/>
            <pc:sldMk cId="1555787296" sldId="292"/>
            <ac:spMk id="16" creationId="{D2B78728-A580-49A7-84F9-6EF6F583ADE0}"/>
          </ac:spMkLst>
        </pc:spChg>
        <pc:spChg chg="add">
          <ac:chgData name="Anagha P [MAHE-MITBLR]" userId="459717d2-0b96-4c2a-af3c-57a2292612c9" providerId="ADAL" clId="{D8FE9A93-3B36-48BB-A6D0-5FA174ADA259}" dt="2024-07-21T14:34:57.970" v="124" actId="26606"/>
          <ac:spMkLst>
            <pc:docMk/>
            <pc:sldMk cId="1555787296" sldId="292"/>
            <ac:spMk id="18" creationId="{38FAA1A1-D861-433F-88FA-1E9D6FD31D11}"/>
          </ac:spMkLst>
        </pc:spChg>
        <pc:spChg chg="add">
          <ac:chgData name="Anagha P [MAHE-MITBLR]" userId="459717d2-0b96-4c2a-af3c-57a2292612c9" providerId="ADAL" clId="{D8FE9A93-3B36-48BB-A6D0-5FA174ADA259}" dt="2024-07-21T14:34:57.970" v="124" actId="26606"/>
          <ac:spMkLst>
            <pc:docMk/>
            <pc:sldMk cId="1555787296" sldId="292"/>
            <ac:spMk id="20" creationId="{8D71EDA1-87BF-4D5D-AB79-F346FD19278A}"/>
          </ac:spMkLst>
        </pc:spChg>
      </pc:sldChg>
      <pc:sldChg chg="add">
        <pc:chgData name="Anagha P [MAHE-MITBLR]" userId="459717d2-0b96-4c2a-af3c-57a2292612c9" providerId="ADAL" clId="{D8FE9A93-3B36-48BB-A6D0-5FA174ADA259}" dt="2024-07-21T14:24:18.369" v="56"/>
        <pc:sldMkLst>
          <pc:docMk/>
          <pc:sldMk cId="2880945234" sldId="293"/>
        </pc:sldMkLst>
      </pc:sldChg>
      <pc:sldChg chg="addSp modSp add mod setBg">
        <pc:chgData name="Anagha P [MAHE-MITBLR]" userId="459717d2-0b96-4c2a-af3c-57a2292612c9" providerId="ADAL" clId="{D8FE9A93-3B36-48BB-A6D0-5FA174ADA259}" dt="2024-07-21T14:35:19.706" v="125" actId="26606"/>
        <pc:sldMkLst>
          <pc:docMk/>
          <pc:sldMk cId="227832001" sldId="294"/>
        </pc:sldMkLst>
        <pc:spChg chg="mod">
          <ac:chgData name="Anagha P [MAHE-MITBLR]" userId="459717d2-0b96-4c2a-af3c-57a2292612c9" providerId="ADAL" clId="{D8FE9A93-3B36-48BB-A6D0-5FA174ADA259}" dt="2024-07-21T14:35:19.706" v="125" actId="26606"/>
          <ac:spMkLst>
            <pc:docMk/>
            <pc:sldMk cId="227832001" sldId="294"/>
            <ac:spMk id="2" creationId="{00000000-0000-0000-0000-000000000000}"/>
          </ac:spMkLst>
        </pc:spChg>
        <pc:spChg chg="mod">
          <ac:chgData name="Anagha P [MAHE-MITBLR]" userId="459717d2-0b96-4c2a-af3c-57a2292612c9" providerId="ADAL" clId="{D8FE9A93-3B36-48BB-A6D0-5FA174ADA259}" dt="2024-07-21T14:35:19.706" v="125" actId="26606"/>
          <ac:spMkLst>
            <pc:docMk/>
            <pc:sldMk cId="227832001" sldId="294"/>
            <ac:spMk id="3" creationId="{00000000-0000-0000-0000-000000000000}"/>
          </ac:spMkLst>
        </pc:spChg>
        <pc:spChg chg="add">
          <ac:chgData name="Anagha P [MAHE-MITBLR]" userId="459717d2-0b96-4c2a-af3c-57a2292612c9" providerId="ADAL" clId="{D8FE9A93-3B36-48BB-A6D0-5FA174ADA259}" dt="2024-07-21T14:35:19.706" v="125" actId="26606"/>
          <ac:spMkLst>
            <pc:docMk/>
            <pc:sldMk cId="227832001" sldId="294"/>
            <ac:spMk id="8" creationId="{09588DA8-065E-4F6F-8EFD-43104AB2E0CF}"/>
          </ac:spMkLst>
        </pc:spChg>
        <pc:spChg chg="add">
          <ac:chgData name="Anagha P [MAHE-MITBLR]" userId="459717d2-0b96-4c2a-af3c-57a2292612c9" providerId="ADAL" clId="{D8FE9A93-3B36-48BB-A6D0-5FA174ADA259}" dt="2024-07-21T14:35:19.706" v="125" actId="26606"/>
          <ac:spMkLst>
            <pc:docMk/>
            <pc:sldMk cId="227832001" sldId="294"/>
            <ac:spMk id="10" creationId="{C4285719-470E-454C-AF62-8323075F1F5B}"/>
          </ac:spMkLst>
        </pc:spChg>
        <pc:spChg chg="add">
          <ac:chgData name="Anagha P [MAHE-MITBLR]" userId="459717d2-0b96-4c2a-af3c-57a2292612c9" providerId="ADAL" clId="{D8FE9A93-3B36-48BB-A6D0-5FA174ADA259}" dt="2024-07-21T14:35:19.706" v="125" actId="26606"/>
          <ac:spMkLst>
            <pc:docMk/>
            <pc:sldMk cId="227832001" sldId="294"/>
            <ac:spMk id="12" creationId="{CD9FE4EF-C4D8-49A0-B2FF-81D8DB7D8A24}"/>
          </ac:spMkLst>
        </pc:spChg>
        <pc:spChg chg="add">
          <ac:chgData name="Anagha P [MAHE-MITBLR]" userId="459717d2-0b96-4c2a-af3c-57a2292612c9" providerId="ADAL" clId="{D8FE9A93-3B36-48BB-A6D0-5FA174ADA259}" dt="2024-07-21T14:35:19.706" v="125" actId="26606"/>
          <ac:spMkLst>
            <pc:docMk/>
            <pc:sldMk cId="227832001" sldId="294"/>
            <ac:spMk id="14" creationId="{4300840D-0A0B-4512-BACA-B439D5B9C57C}"/>
          </ac:spMkLst>
        </pc:spChg>
        <pc:spChg chg="add">
          <ac:chgData name="Anagha P [MAHE-MITBLR]" userId="459717d2-0b96-4c2a-af3c-57a2292612c9" providerId="ADAL" clId="{D8FE9A93-3B36-48BB-A6D0-5FA174ADA259}" dt="2024-07-21T14:35:19.706" v="125" actId="26606"/>
          <ac:spMkLst>
            <pc:docMk/>
            <pc:sldMk cId="227832001" sldId="294"/>
            <ac:spMk id="16" creationId="{D2B78728-A580-49A7-84F9-6EF6F583ADE0}"/>
          </ac:spMkLst>
        </pc:spChg>
        <pc:spChg chg="add">
          <ac:chgData name="Anagha P [MAHE-MITBLR]" userId="459717d2-0b96-4c2a-af3c-57a2292612c9" providerId="ADAL" clId="{D8FE9A93-3B36-48BB-A6D0-5FA174ADA259}" dt="2024-07-21T14:35:19.706" v="125" actId="26606"/>
          <ac:spMkLst>
            <pc:docMk/>
            <pc:sldMk cId="227832001" sldId="294"/>
            <ac:spMk id="18" creationId="{38FAA1A1-D861-433F-88FA-1E9D6FD31D11}"/>
          </ac:spMkLst>
        </pc:spChg>
        <pc:spChg chg="add">
          <ac:chgData name="Anagha P [MAHE-MITBLR]" userId="459717d2-0b96-4c2a-af3c-57a2292612c9" providerId="ADAL" clId="{D8FE9A93-3B36-48BB-A6D0-5FA174ADA259}" dt="2024-07-21T14:35:19.706" v="125" actId="26606"/>
          <ac:spMkLst>
            <pc:docMk/>
            <pc:sldMk cId="227832001" sldId="294"/>
            <ac:spMk id="20" creationId="{8D71EDA1-87BF-4D5D-AB79-F346FD19278A}"/>
          </ac:spMkLst>
        </pc:spChg>
      </pc:sldChg>
      <pc:sldChg chg="addSp modSp add mod setBg">
        <pc:chgData name="Anagha P [MAHE-MITBLR]" userId="459717d2-0b96-4c2a-af3c-57a2292612c9" providerId="ADAL" clId="{D8FE9A93-3B36-48BB-A6D0-5FA174ADA259}" dt="2024-07-21T14:36:06.247" v="130" actId="26606"/>
        <pc:sldMkLst>
          <pc:docMk/>
          <pc:sldMk cId="716205834" sldId="295"/>
        </pc:sldMkLst>
        <pc:spChg chg="mod">
          <ac:chgData name="Anagha P [MAHE-MITBLR]" userId="459717d2-0b96-4c2a-af3c-57a2292612c9" providerId="ADAL" clId="{D8FE9A93-3B36-48BB-A6D0-5FA174ADA259}" dt="2024-07-21T14:36:06.247" v="130" actId="26606"/>
          <ac:spMkLst>
            <pc:docMk/>
            <pc:sldMk cId="716205834" sldId="295"/>
            <ac:spMk id="2" creationId="{00000000-0000-0000-0000-000000000000}"/>
          </ac:spMkLst>
        </pc:spChg>
        <pc:spChg chg="mod">
          <ac:chgData name="Anagha P [MAHE-MITBLR]" userId="459717d2-0b96-4c2a-af3c-57a2292612c9" providerId="ADAL" clId="{D8FE9A93-3B36-48BB-A6D0-5FA174ADA259}" dt="2024-07-21T14:36:06.247" v="130" actId="26606"/>
          <ac:spMkLst>
            <pc:docMk/>
            <pc:sldMk cId="716205834" sldId="295"/>
            <ac:spMk id="3" creationId="{00000000-0000-0000-0000-000000000000}"/>
          </ac:spMkLst>
        </pc:spChg>
        <pc:spChg chg="add">
          <ac:chgData name="Anagha P [MAHE-MITBLR]" userId="459717d2-0b96-4c2a-af3c-57a2292612c9" providerId="ADAL" clId="{D8FE9A93-3B36-48BB-A6D0-5FA174ADA259}" dt="2024-07-21T14:36:06.247" v="130" actId="26606"/>
          <ac:spMkLst>
            <pc:docMk/>
            <pc:sldMk cId="716205834" sldId="295"/>
            <ac:spMk id="8" creationId="{09588DA8-065E-4F6F-8EFD-43104AB2E0CF}"/>
          </ac:spMkLst>
        </pc:spChg>
        <pc:spChg chg="add">
          <ac:chgData name="Anagha P [MAHE-MITBLR]" userId="459717d2-0b96-4c2a-af3c-57a2292612c9" providerId="ADAL" clId="{D8FE9A93-3B36-48BB-A6D0-5FA174ADA259}" dt="2024-07-21T14:36:06.247" v="130" actId="26606"/>
          <ac:spMkLst>
            <pc:docMk/>
            <pc:sldMk cId="716205834" sldId="295"/>
            <ac:spMk id="10" creationId="{C4285719-470E-454C-AF62-8323075F1F5B}"/>
          </ac:spMkLst>
        </pc:spChg>
        <pc:spChg chg="add">
          <ac:chgData name="Anagha P [MAHE-MITBLR]" userId="459717d2-0b96-4c2a-af3c-57a2292612c9" providerId="ADAL" clId="{D8FE9A93-3B36-48BB-A6D0-5FA174ADA259}" dt="2024-07-21T14:36:06.247" v="130" actId="26606"/>
          <ac:spMkLst>
            <pc:docMk/>
            <pc:sldMk cId="716205834" sldId="295"/>
            <ac:spMk id="12" creationId="{CD9FE4EF-C4D8-49A0-B2FF-81D8DB7D8A24}"/>
          </ac:spMkLst>
        </pc:spChg>
        <pc:spChg chg="add">
          <ac:chgData name="Anagha P [MAHE-MITBLR]" userId="459717d2-0b96-4c2a-af3c-57a2292612c9" providerId="ADAL" clId="{D8FE9A93-3B36-48BB-A6D0-5FA174ADA259}" dt="2024-07-21T14:36:06.247" v="130" actId="26606"/>
          <ac:spMkLst>
            <pc:docMk/>
            <pc:sldMk cId="716205834" sldId="295"/>
            <ac:spMk id="14" creationId="{4300840D-0A0B-4512-BACA-B439D5B9C57C}"/>
          </ac:spMkLst>
        </pc:spChg>
        <pc:spChg chg="add">
          <ac:chgData name="Anagha P [MAHE-MITBLR]" userId="459717d2-0b96-4c2a-af3c-57a2292612c9" providerId="ADAL" clId="{D8FE9A93-3B36-48BB-A6D0-5FA174ADA259}" dt="2024-07-21T14:36:06.247" v="130" actId="26606"/>
          <ac:spMkLst>
            <pc:docMk/>
            <pc:sldMk cId="716205834" sldId="295"/>
            <ac:spMk id="16" creationId="{D2B78728-A580-49A7-84F9-6EF6F583ADE0}"/>
          </ac:spMkLst>
        </pc:spChg>
        <pc:spChg chg="add">
          <ac:chgData name="Anagha P [MAHE-MITBLR]" userId="459717d2-0b96-4c2a-af3c-57a2292612c9" providerId="ADAL" clId="{D8FE9A93-3B36-48BB-A6D0-5FA174ADA259}" dt="2024-07-21T14:36:06.247" v="130" actId="26606"/>
          <ac:spMkLst>
            <pc:docMk/>
            <pc:sldMk cId="716205834" sldId="295"/>
            <ac:spMk id="18" creationId="{38FAA1A1-D861-433F-88FA-1E9D6FD31D11}"/>
          </ac:spMkLst>
        </pc:spChg>
        <pc:spChg chg="add">
          <ac:chgData name="Anagha P [MAHE-MITBLR]" userId="459717d2-0b96-4c2a-af3c-57a2292612c9" providerId="ADAL" clId="{D8FE9A93-3B36-48BB-A6D0-5FA174ADA259}" dt="2024-07-21T14:36:06.247" v="130" actId="26606"/>
          <ac:spMkLst>
            <pc:docMk/>
            <pc:sldMk cId="716205834" sldId="295"/>
            <ac:spMk id="20" creationId="{8D71EDA1-87BF-4D5D-AB79-F346FD19278A}"/>
          </ac:spMkLst>
        </pc:spChg>
      </pc:sldChg>
      <pc:sldChg chg="addSp modSp add mod setBg">
        <pc:chgData name="Anagha P [MAHE-MITBLR]" userId="459717d2-0b96-4c2a-af3c-57a2292612c9" providerId="ADAL" clId="{D8FE9A93-3B36-48BB-A6D0-5FA174ADA259}" dt="2024-07-21T14:35:24.378" v="126" actId="26606"/>
        <pc:sldMkLst>
          <pc:docMk/>
          <pc:sldMk cId="3404045886" sldId="296"/>
        </pc:sldMkLst>
        <pc:spChg chg="mod">
          <ac:chgData name="Anagha P [MAHE-MITBLR]" userId="459717d2-0b96-4c2a-af3c-57a2292612c9" providerId="ADAL" clId="{D8FE9A93-3B36-48BB-A6D0-5FA174ADA259}" dt="2024-07-21T14:35:24.378" v="126" actId="26606"/>
          <ac:spMkLst>
            <pc:docMk/>
            <pc:sldMk cId="3404045886" sldId="296"/>
            <ac:spMk id="2" creationId="{00000000-0000-0000-0000-000000000000}"/>
          </ac:spMkLst>
        </pc:spChg>
        <pc:spChg chg="mod">
          <ac:chgData name="Anagha P [MAHE-MITBLR]" userId="459717d2-0b96-4c2a-af3c-57a2292612c9" providerId="ADAL" clId="{D8FE9A93-3B36-48BB-A6D0-5FA174ADA259}" dt="2024-07-21T14:35:24.378" v="126" actId="26606"/>
          <ac:spMkLst>
            <pc:docMk/>
            <pc:sldMk cId="3404045886" sldId="296"/>
            <ac:spMk id="3" creationId="{00000000-0000-0000-0000-000000000000}"/>
          </ac:spMkLst>
        </pc:spChg>
        <pc:spChg chg="add">
          <ac:chgData name="Anagha P [MAHE-MITBLR]" userId="459717d2-0b96-4c2a-af3c-57a2292612c9" providerId="ADAL" clId="{D8FE9A93-3B36-48BB-A6D0-5FA174ADA259}" dt="2024-07-21T14:35:24.378" v="126" actId="26606"/>
          <ac:spMkLst>
            <pc:docMk/>
            <pc:sldMk cId="3404045886" sldId="296"/>
            <ac:spMk id="8" creationId="{09588DA8-065E-4F6F-8EFD-43104AB2E0CF}"/>
          </ac:spMkLst>
        </pc:spChg>
        <pc:spChg chg="add">
          <ac:chgData name="Anagha P [MAHE-MITBLR]" userId="459717d2-0b96-4c2a-af3c-57a2292612c9" providerId="ADAL" clId="{D8FE9A93-3B36-48BB-A6D0-5FA174ADA259}" dt="2024-07-21T14:35:24.378" v="126" actId="26606"/>
          <ac:spMkLst>
            <pc:docMk/>
            <pc:sldMk cId="3404045886" sldId="296"/>
            <ac:spMk id="10" creationId="{C4285719-470E-454C-AF62-8323075F1F5B}"/>
          </ac:spMkLst>
        </pc:spChg>
        <pc:spChg chg="add">
          <ac:chgData name="Anagha P [MAHE-MITBLR]" userId="459717d2-0b96-4c2a-af3c-57a2292612c9" providerId="ADAL" clId="{D8FE9A93-3B36-48BB-A6D0-5FA174ADA259}" dt="2024-07-21T14:35:24.378" v="126" actId="26606"/>
          <ac:spMkLst>
            <pc:docMk/>
            <pc:sldMk cId="3404045886" sldId="296"/>
            <ac:spMk id="12" creationId="{CD9FE4EF-C4D8-49A0-B2FF-81D8DB7D8A24}"/>
          </ac:spMkLst>
        </pc:spChg>
        <pc:spChg chg="add">
          <ac:chgData name="Anagha P [MAHE-MITBLR]" userId="459717d2-0b96-4c2a-af3c-57a2292612c9" providerId="ADAL" clId="{D8FE9A93-3B36-48BB-A6D0-5FA174ADA259}" dt="2024-07-21T14:35:24.378" v="126" actId="26606"/>
          <ac:spMkLst>
            <pc:docMk/>
            <pc:sldMk cId="3404045886" sldId="296"/>
            <ac:spMk id="14" creationId="{4300840D-0A0B-4512-BACA-B439D5B9C57C}"/>
          </ac:spMkLst>
        </pc:spChg>
        <pc:spChg chg="add">
          <ac:chgData name="Anagha P [MAHE-MITBLR]" userId="459717d2-0b96-4c2a-af3c-57a2292612c9" providerId="ADAL" clId="{D8FE9A93-3B36-48BB-A6D0-5FA174ADA259}" dt="2024-07-21T14:35:24.378" v="126" actId="26606"/>
          <ac:spMkLst>
            <pc:docMk/>
            <pc:sldMk cId="3404045886" sldId="296"/>
            <ac:spMk id="16" creationId="{D2B78728-A580-49A7-84F9-6EF6F583ADE0}"/>
          </ac:spMkLst>
        </pc:spChg>
        <pc:spChg chg="add">
          <ac:chgData name="Anagha P [MAHE-MITBLR]" userId="459717d2-0b96-4c2a-af3c-57a2292612c9" providerId="ADAL" clId="{D8FE9A93-3B36-48BB-A6D0-5FA174ADA259}" dt="2024-07-21T14:35:24.378" v="126" actId="26606"/>
          <ac:spMkLst>
            <pc:docMk/>
            <pc:sldMk cId="3404045886" sldId="296"/>
            <ac:spMk id="18" creationId="{38FAA1A1-D861-433F-88FA-1E9D6FD31D11}"/>
          </ac:spMkLst>
        </pc:spChg>
        <pc:spChg chg="add">
          <ac:chgData name="Anagha P [MAHE-MITBLR]" userId="459717d2-0b96-4c2a-af3c-57a2292612c9" providerId="ADAL" clId="{D8FE9A93-3B36-48BB-A6D0-5FA174ADA259}" dt="2024-07-21T14:35:24.378" v="126" actId="26606"/>
          <ac:spMkLst>
            <pc:docMk/>
            <pc:sldMk cId="3404045886" sldId="296"/>
            <ac:spMk id="20" creationId="{8D71EDA1-87BF-4D5D-AB79-F346FD19278A}"/>
          </ac:spMkLst>
        </pc:spChg>
      </pc:sldChg>
      <pc:sldChg chg="addSp modSp add mod setBg">
        <pc:chgData name="Anagha P [MAHE-MITBLR]" userId="459717d2-0b96-4c2a-af3c-57a2292612c9" providerId="ADAL" clId="{D8FE9A93-3B36-48BB-A6D0-5FA174ADA259}" dt="2024-07-21T14:36:16.382" v="131" actId="26606"/>
        <pc:sldMkLst>
          <pc:docMk/>
          <pc:sldMk cId="3322407852" sldId="297"/>
        </pc:sldMkLst>
        <pc:spChg chg="mod">
          <ac:chgData name="Anagha P [MAHE-MITBLR]" userId="459717d2-0b96-4c2a-af3c-57a2292612c9" providerId="ADAL" clId="{D8FE9A93-3B36-48BB-A6D0-5FA174ADA259}" dt="2024-07-21T14:36:16.382" v="131" actId="26606"/>
          <ac:spMkLst>
            <pc:docMk/>
            <pc:sldMk cId="3322407852" sldId="297"/>
            <ac:spMk id="2" creationId="{00000000-0000-0000-0000-000000000000}"/>
          </ac:spMkLst>
        </pc:spChg>
        <pc:spChg chg="mod">
          <ac:chgData name="Anagha P [MAHE-MITBLR]" userId="459717d2-0b96-4c2a-af3c-57a2292612c9" providerId="ADAL" clId="{D8FE9A93-3B36-48BB-A6D0-5FA174ADA259}" dt="2024-07-21T14:36:16.382" v="131" actId="26606"/>
          <ac:spMkLst>
            <pc:docMk/>
            <pc:sldMk cId="3322407852" sldId="297"/>
            <ac:spMk id="3" creationId="{00000000-0000-0000-0000-000000000000}"/>
          </ac:spMkLst>
        </pc:spChg>
        <pc:spChg chg="add">
          <ac:chgData name="Anagha P [MAHE-MITBLR]" userId="459717d2-0b96-4c2a-af3c-57a2292612c9" providerId="ADAL" clId="{D8FE9A93-3B36-48BB-A6D0-5FA174ADA259}" dt="2024-07-21T14:36:16.382" v="131" actId="26606"/>
          <ac:spMkLst>
            <pc:docMk/>
            <pc:sldMk cId="3322407852" sldId="297"/>
            <ac:spMk id="8" creationId="{09588DA8-065E-4F6F-8EFD-43104AB2E0CF}"/>
          </ac:spMkLst>
        </pc:spChg>
        <pc:spChg chg="add">
          <ac:chgData name="Anagha P [MAHE-MITBLR]" userId="459717d2-0b96-4c2a-af3c-57a2292612c9" providerId="ADAL" clId="{D8FE9A93-3B36-48BB-A6D0-5FA174ADA259}" dt="2024-07-21T14:36:16.382" v="131" actId="26606"/>
          <ac:spMkLst>
            <pc:docMk/>
            <pc:sldMk cId="3322407852" sldId="297"/>
            <ac:spMk id="10" creationId="{C4285719-470E-454C-AF62-8323075F1F5B}"/>
          </ac:spMkLst>
        </pc:spChg>
        <pc:spChg chg="add">
          <ac:chgData name="Anagha P [MAHE-MITBLR]" userId="459717d2-0b96-4c2a-af3c-57a2292612c9" providerId="ADAL" clId="{D8FE9A93-3B36-48BB-A6D0-5FA174ADA259}" dt="2024-07-21T14:36:16.382" v="131" actId="26606"/>
          <ac:spMkLst>
            <pc:docMk/>
            <pc:sldMk cId="3322407852" sldId="297"/>
            <ac:spMk id="12" creationId="{CD9FE4EF-C4D8-49A0-B2FF-81D8DB7D8A24}"/>
          </ac:spMkLst>
        </pc:spChg>
        <pc:spChg chg="add">
          <ac:chgData name="Anagha P [MAHE-MITBLR]" userId="459717d2-0b96-4c2a-af3c-57a2292612c9" providerId="ADAL" clId="{D8FE9A93-3B36-48BB-A6D0-5FA174ADA259}" dt="2024-07-21T14:36:16.382" v="131" actId="26606"/>
          <ac:spMkLst>
            <pc:docMk/>
            <pc:sldMk cId="3322407852" sldId="297"/>
            <ac:spMk id="14" creationId="{4300840D-0A0B-4512-BACA-B439D5B9C57C}"/>
          </ac:spMkLst>
        </pc:spChg>
        <pc:spChg chg="add">
          <ac:chgData name="Anagha P [MAHE-MITBLR]" userId="459717d2-0b96-4c2a-af3c-57a2292612c9" providerId="ADAL" clId="{D8FE9A93-3B36-48BB-A6D0-5FA174ADA259}" dt="2024-07-21T14:36:16.382" v="131" actId="26606"/>
          <ac:spMkLst>
            <pc:docMk/>
            <pc:sldMk cId="3322407852" sldId="297"/>
            <ac:spMk id="16" creationId="{D2B78728-A580-49A7-84F9-6EF6F583ADE0}"/>
          </ac:spMkLst>
        </pc:spChg>
        <pc:spChg chg="add">
          <ac:chgData name="Anagha P [MAHE-MITBLR]" userId="459717d2-0b96-4c2a-af3c-57a2292612c9" providerId="ADAL" clId="{D8FE9A93-3B36-48BB-A6D0-5FA174ADA259}" dt="2024-07-21T14:36:16.382" v="131" actId="26606"/>
          <ac:spMkLst>
            <pc:docMk/>
            <pc:sldMk cId="3322407852" sldId="297"/>
            <ac:spMk id="18" creationId="{38FAA1A1-D861-433F-88FA-1E9D6FD31D11}"/>
          </ac:spMkLst>
        </pc:spChg>
        <pc:spChg chg="add">
          <ac:chgData name="Anagha P [MAHE-MITBLR]" userId="459717d2-0b96-4c2a-af3c-57a2292612c9" providerId="ADAL" clId="{D8FE9A93-3B36-48BB-A6D0-5FA174ADA259}" dt="2024-07-21T14:36:16.382" v="131" actId="26606"/>
          <ac:spMkLst>
            <pc:docMk/>
            <pc:sldMk cId="3322407852" sldId="297"/>
            <ac:spMk id="20" creationId="{8D71EDA1-87BF-4D5D-AB79-F346FD19278A}"/>
          </ac:spMkLst>
        </pc:spChg>
      </pc:sldChg>
      <pc:sldChg chg="del ord">
        <pc:chgData name="Anagha P [MAHE-MITBLR]" userId="459717d2-0b96-4c2a-af3c-57a2292612c9" providerId="ADAL" clId="{D8FE9A93-3B36-48BB-A6D0-5FA174ADA259}" dt="2024-07-21T14:54:18.691" v="182" actId="2696"/>
        <pc:sldMkLst>
          <pc:docMk/>
          <pc:sldMk cId="992307294" sldId="298"/>
        </pc:sldMkLst>
      </pc:sldChg>
      <pc:sldChg chg="addSp modSp add mod ord setBg">
        <pc:chgData name="Anagha P [MAHE-MITBLR]" userId="459717d2-0b96-4c2a-af3c-57a2292612c9" providerId="ADAL" clId="{D8FE9A93-3B36-48BB-A6D0-5FA174ADA259}" dt="2024-07-23T08:30:45.168" v="638" actId="167"/>
        <pc:sldMkLst>
          <pc:docMk/>
          <pc:sldMk cId="1568457703" sldId="298"/>
        </pc:sldMkLst>
        <pc:spChg chg="mod">
          <ac:chgData name="Anagha P [MAHE-MITBLR]" userId="459717d2-0b96-4c2a-af3c-57a2292612c9" providerId="ADAL" clId="{D8FE9A93-3B36-48BB-A6D0-5FA174ADA259}" dt="2024-07-23T08:03:39.847" v="370" actId="26606"/>
          <ac:spMkLst>
            <pc:docMk/>
            <pc:sldMk cId="1568457703" sldId="298"/>
            <ac:spMk id="2" creationId="{7DE88500-3CF8-4097-8DEC-19D4A816CC27}"/>
          </ac:spMkLst>
        </pc:spChg>
        <pc:spChg chg="add mod ord">
          <ac:chgData name="Anagha P [MAHE-MITBLR]" userId="459717d2-0b96-4c2a-af3c-57a2292612c9" providerId="ADAL" clId="{D8FE9A93-3B36-48BB-A6D0-5FA174ADA259}" dt="2024-07-23T08:30:45.168" v="638" actId="167"/>
          <ac:spMkLst>
            <pc:docMk/>
            <pc:sldMk cId="1568457703" sldId="298"/>
            <ac:spMk id="3" creationId="{BFBD382C-B6E5-E731-C963-414930E8FB28}"/>
          </ac:spMkLst>
        </pc:spChg>
        <pc:spChg chg="mod">
          <ac:chgData name="Anagha P [MAHE-MITBLR]" userId="459717d2-0b96-4c2a-af3c-57a2292612c9" providerId="ADAL" clId="{D8FE9A93-3B36-48BB-A6D0-5FA174ADA259}" dt="2024-07-23T08:04:25.085" v="375" actId="1076"/>
          <ac:spMkLst>
            <pc:docMk/>
            <pc:sldMk cId="1568457703" sldId="298"/>
            <ac:spMk id="11" creationId="{D2A7D9C9-44A9-4426-88FF-AAD1CA851446}"/>
          </ac:spMkLst>
        </pc:spChg>
        <pc:spChg chg="mod">
          <ac:chgData name="Anagha P [MAHE-MITBLR]" userId="459717d2-0b96-4c2a-af3c-57a2292612c9" providerId="ADAL" clId="{D8FE9A93-3B36-48BB-A6D0-5FA174ADA259}" dt="2024-07-23T08:03:39.847" v="370" actId="26606"/>
          <ac:spMkLst>
            <pc:docMk/>
            <pc:sldMk cId="1568457703" sldId="298"/>
            <ac:spMk id="12" creationId="{DE116A30-2911-C917-C401-657FD57A416C}"/>
          </ac:spMkLst>
        </pc:spChg>
        <pc:spChg chg="mod">
          <ac:chgData name="Anagha P [MAHE-MITBLR]" userId="459717d2-0b96-4c2a-af3c-57a2292612c9" providerId="ADAL" clId="{D8FE9A93-3B36-48BB-A6D0-5FA174ADA259}" dt="2024-07-23T08:03:39.847" v="370" actId="26606"/>
          <ac:spMkLst>
            <pc:docMk/>
            <pc:sldMk cId="1568457703" sldId="298"/>
            <ac:spMk id="13" creationId="{EFF622BB-F905-9336-00C9-4A0C91A0DAB0}"/>
          </ac:spMkLst>
        </pc:spChg>
        <pc:spChg chg="mod">
          <ac:chgData name="Anagha P [MAHE-MITBLR]" userId="459717d2-0b96-4c2a-af3c-57a2292612c9" providerId="ADAL" clId="{D8FE9A93-3B36-48BB-A6D0-5FA174ADA259}" dt="2024-07-23T08:03:39.847" v="370" actId="26606"/>
          <ac:spMkLst>
            <pc:docMk/>
            <pc:sldMk cId="1568457703" sldId="298"/>
            <ac:spMk id="14" creationId="{53F62F84-952F-DBC7-C8F9-754CFF44A3F6}"/>
          </ac:spMkLst>
        </pc:spChg>
        <pc:spChg chg="mod">
          <ac:chgData name="Anagha P [MAHE-MITBLR]" userId="459717d2-0b96-4c2a-af3c-57a2292612c9" providerId="ADAL" clId="{D8FE9A93-3B36-48BB-A6D0-5FA174ADA259}" dt="2024-07-23T08:03:39.847" v="370" actId="26606"/>
          <ac:spMkLst>
            <pc:docMk/>
            <pc:sldMk cId="1568457703" sldId="298"/>
            <ac:spMk id="17" creationId="{715BADCE-31C1-FF80-C34A-903C85D9AC30}"/>
          </ac:spMkLst>
        </pc:spChg>
        <pc:spChg chg="mod">
          <ac:chgData name="Anagha P [MAHE-MITBLR]" userId="459717d2-0b96-4c2a-af3c-57a2292612c9" providerId="ADAL" clId="{D8FE9A93-3B36-48BB-A6D0-5FA174ADA259}" dt="2024-07-23T08:03:39.847" v="370" actId="26606"/>
          <ac:spMkLst>
            <pc:docMk/>
            <pc:sldMk cId="1568457703" sldId="298"/>
            <ac:spMk id="19" creationId="{70B208C2-82A9-F63E-B087-702DD6399A98}"/>
          </ac:spMkLst>
        </pc:spChg>
        <pc:spChg chg="mod">
          <ac:chgData name="Anagha P [MAHE-MITBLR]" userId="459717d2-0b96-4c2a-af3c-57a2292612c9" providerId="ADAL" clId="{D8FE9A93-3B36-48BB-A6D0-5FA174ADA259}" dt="2024-07-23T08:03:39.847" v="370" actId="26606"/>
          <ac:spMkLst>
            <pc:docMk/>
            <pc:sldMk cId="1568457703" sldId="298"/>
            <ac:spMk id="21" creationId="{C9C7DCEA-61B5-8CE8-ABD4-7D33B40D2998}"/>
          </ac:spMkLst>
        </pc:spChg>
        <pc:spChg chg="mod">
          <ac:chgData name="Anagha P [MAHE-MITBLR]" userId="459717d2-0b96-4c2a-af3c-57a2292612c9" providerId="ADAL" clId="{D8FE9A93-3B36-48BB-A6D0-5FA174ADA259}" dt="2024-07-23T08:03:39.847" v="370" actId="26606"/>
          <ac:spMkLst>
            <pc:docMk/>
            <pc:sldMk cId="1568457703" sldId="298"/>
            <ac:spMk id="23" creationId="{D2E8EB3D-0CFF-5799-F3C8-4F79F7158FF3}"/>
          </ac:spMkLst>
        </pc:spChg>
        <pc:spChg chg="add">
          <ac:chgData name="Anagha P [MAHE-MITBLR]" userId="459717d2-0b96-4c2a-af3c-57a2292612c9" providerId="ADAL" clId="{D8FE9A93-3B36-48BB-A6D0-5FA174ADA259}" dt="2024-07-23T08:03:39.847" v="370" actId="26606"/>
          <ac:spMkLst>
            <pc:docMk/>
            <pc:sldMk cId="1568457703" sldId="298"/>
            <ac:spMk id="28" creationId="{D9A7F3BF-8763-4074-AD77-92790AF314D1}"/>
          </ac:spMkLst>
        </pc:spChg>
        <pc:grpChg chg="add">
          <ac:chgData name="Anagha P [MAHE-MITBLR]" userId="459717d2-0b96-4c2a-af3c-57a2292612c9" providerId="ADAL" clId="{D8FE9A93-3B36-48BB-A6D0-5FA174ADA259}" dt="2024-07-23T08:03:39.847" v="370" actId="26606"/>
          <ac:grpSpMkLst>
            <pc:docMk/>
            <pc:sldMk cId="1568457703" sldId="298"/>
            <ac:grpSpMk id="30" creationId="{7A9648D6-B41B-42D0-A817-AE2607B0B5B8}"/>
          </ac:grpSpMkLst>
        </pc:grpChg>
        <pc:cxnChg chg="add">
          <ac:chgData name="Anagha P [MAHE-MITBLR]" userId="459717d2-0b96-4c2a-af3c-57a2292612c9" providerId="ADAL" clId="{D8FE9A93-3B36-48BB-A6D0-5FA174ADA259}" dt="2024-07-23T08:03:39.847" v="370" actId="26606"/>
          <ac:cxnSpMkLst>
            <pc:docMk/>
            <pc:sldMk cId="1568457703" sldId="298"/>
            <ac:cxnSpMk id="35" creationId="{C49DA8F6-BCC1-4447-B54C-57856834B94B}"/>
          </ac:cxnSpMkLst>
        </pc:cxnChg>
      </pc:sldChg>
      <pc:sldChg chg="addSp modSp add mod setBg">
        <pc:chgData name="Anagha P [MAHE-MITBLR]" userId="459717d2-0b96-4c2a-af3c-57a2292612c9" providerId="ADAL" clId="{D8FE9A93-3B36-48BB-A6D0-5FA174ADA259}" dt="2024-07-21T14:35:31.114" v="127" actId="26606"/>
        <pc:sldMkLst>
          <pc:docMk/>
          <pc:sldMk cId="2646793188" sldId="299"/>
        </pc:sldMkLst>
        <pc:spChg chg="mod">
          <ac:chgData name="Anagha P [MAHE-MITBLR]" userId="459717d2-0b96-4c2a-af3c-57a2292612c9" providerId="ADAL" clId="{D8FE9A93-3B36-48BB-A6D0-5FA174ADA259}" dt="2024-07-21T14:35:31.114" v="127" actId="26606"/>
          <ac:spMkLst>
            <pc:docMk/>
            <pc:sldMk cId="2646793188" sldId="299"/>
            <ac:spMk id="2" creationId="{00000000-0000-0000-0000-000000000000}"/>
          </ac:spMkLst>
        </pc:spChg>
        <pc:spChg chg="mod">
          <ac:chgData name="Anagha P [MAHE-MITBLR]" userId="459717d2-0b96-4c2a-af3c-57a2292612c9" providerId="ADAL" clId="{D8FE9A93-3B36-48BB-A6D0-5FA174ADA259}" dt="2024-07-21T14:35:31.114" v="127" actId="26606"/>
          <ac:spMkLst>
            <pc:docMk/>
            <pc:sldMk cId="2646793188" sldId="299"/>
            <ac:spMk id="3" creationId="{00000000-0000-0000-0000-000000000000}"/>
          </ac:spMkLst>
        </pc:spChg>
        <pc:spChg chg="add">
          <ac:chgData name="Anagha P [MAHE-MITBLR]" userId="459717d2-0b96-4c2a-af3c-57a2292612c9" providerId="ADAL" clId="{D8FE9A93-3B36-48BB-A6D0-5FA174ADA259}" dt="2024-07-21T14:35:31.114" v="127" actId="26606"/>
          <ac:spMkLst>
            <pc:docMk/>
            <pc:sldMk cId="2646793188" sldId="299"/>
            <ac:spMk id="8" creationId="{09588DA8-065E-4F6F-8EFD-43104AB2E0CF}"/>
          </ac:spMkLst>
        </pc:spChg>
        <pc:spChg chg="add">
          <ac:chgData name="Anagha P [MAHE-MITBLR]" userId="459717d2-0b96-4c2a-af3c-57a2292612c9" providerId="ADAL" clId="{D8FE9A93-3B36-48BB-A6D0-5FA174ADA259}" dt="2024-07-21T14:35:31.114" v="127" actId="26606"/>
          <ac:spMkLst>
            <pc:docMk/>
            <pc:sldMk cId="2646793188" sldId="299"/>
            <ac:spMk id="10" creationId="{C4285719-470E-454C-AF62-8323075F1F5B}"/>
          </ac:spMkLst>
        </pc:spChg>
        <pc:spChg chg="add">
          <ac:chgData name="Anagha P [MAHE-MITBLR]" userId="459717d2-0b96-4c2a-af3c-57a2292612c9" providerId="ADAL" clId="{D8FE9A93-3B36-48BB-A6D0-5FA174ADA259}" dt="2024-07-21T14:35:31.114" v="127" actId="26606"/>
          <ac:spMkLst>
            <pc:docMk/>
            <pc:sldMk cId="2646793188" sldId="299"/>
            <ac:spMk id="12" creationId="{CD9FE4EF-C4D8-49A0-B2FF-81D8DB7D8A24}"/>
          </ac:spMkLst>
        </pc:spChg>
        <pc:spChg chg="add">
          <ac:chgData name="Anagha P [MAHE-MITBLR]" userId="459717d2-0b96-4c2a-af3c-57a2292612c9" providerId="ADAL" clId="{D8FE9A93-3B36-48BB-A6D0-5FA174ADA259}" dt="2024-07-21T14:35:31.114" v="127" actId="26606"/>
          <ac:spMkLst>
            <pc:docMk/>
            <pc:sldMk cId="2646793188" sldId="299"/>
            <ac:spMk id="14" creationId="{4300840D-0A0B-4512-BACA-B439D5B9C57C}"/>
          </ac:spMkLst>
        </pc:spChg>
        <pc:spChg chg="add">
          <ac:chgData name="Anagha P [MAHE-MITBLR]" userId="459717d2-0b96-4c2a-af3c-57a2292612c9" providerId="ADAL" clId="{D8FE9A93-3B36-48BB-A6D0-5FA174ADA259}" dt="2024-07-21T14:35:31.114" v="127" actId="26606"/>
          <ac:spMkLst>
            <pc:docMk/>
            <pc:sldMk cId="2646793188" sldId="299"/>
            <ac:spMk id="16" creationId="{D2B78728-A580-49A7-84F9-6EF6F583ADE0}"/>
          </ac:spMkLst>
        </pc:spChg>
        <pc:spChg chg="add">
          <ac:chgData name="Anagha P [MAHE-MITBLR]" userId="459717d2-0b96-4c2a-af3c-57a2292612c9" providerId="ADAL" clId="{D8FE9A93-3B36-48BB-A6D0-5FA174ADA259}" dt="2024-07-21T14:35:31.114" v="127" actId="26606"/>
          <ac:spMkLst>
            <pc:docMk/>
            <pc:sldMk cId="2646793188" sldId="299"/>
            <ac:spMk id="18" creationId="{38FAA1A1-D861-433F-88FA-1E9D6FD31D11}"/>
          </ac:spMkLst>
        </pc:spChg>
        <pc:spChg chg="add">
          <ac:chgData name="Anagha P [MAHE-MITBLR]" userId="459717d2-0b96-4c2a-af3c-57a2292612c9" providerId="ADAL" clId="{D8FE9A93-3B36-48BB-A6D0-5FA174ADA259}" dt="2024-07-21T14:35:31.114" v="127" actId="26606"/>
          <ac:spMkLst>
            <pc:docMk/>
            <pc:sldMk cId="2646793188" sldId="299"/>
            <ac:spMk id="20" creationId="{8D71EDA1-87BF-4D5D-AB79-F346FD19278A}"/>
          </ac:spMkLst>
        </pc:spChg>
      </pc:sldChg>
      <pc:sldChg chg="addSp modSp add mod setBg">
        <pc:chgData name="Anagha P [MAHE-MITBLR]" userId="459717d2-0b96-4c2a-af3c-57a2292612c9" providerId="ADAL" clId="{D8FE9A93-3B36-48BB-A6D0-5FA174ADA259}" dt="2024-07-21T14:35:37.261" v="128" actId="26606"/>
        <pc:sldMkLst>
          <pc:docMk/>
          <pc:sldMk cId="937479565" sldId="300"/>
        </pc:sldMkLst>
        <pc:spChg chg="mod">
          <ac:chgData name="Anagha P [MAHE-MITBLR]" userId="459717d2-0b96-4c2a-af3c-57a2292612c9" providerId="ADAL" clId="{D8FE9A93-3B36-48BB-A6D0-5FA174ADA259}" dt="2024-07-21T14:35:37.261" v="128" actId="26606"/>
          <ac:spMkLst>
            <pc:docMk/>
            <pc:sldMk cId="937479565" sldId="300"/>
            <ac:spMk id="2" creationId="{00000000-0000-0000-0000-000000000000}"/>
          </ac:spMkLst>
        </pc:spChg>
        <pc:spChg chg="add">
          <ac:chgData name="Anagha P [MAHE-MITBLR]" userId="459717d2-0b96-4c2a-af3c-57a2292612c9" providerId="ADAL" clId="{D8FE9A93-3B36-48BB-A6D0-5FA174ADA259}" dt="2024-07-21T14:35:37.261" v="128" actId="26606"/>
          <ac:spMkLst>
            <pc:docMk/>
            <pc:sldMk cId="937479565" sldId="300"/>
            <ac:spMk id="9" creationId="{A8384FB5-9ADC-4DDC-881B-597D56F5B15D}"/>
          </ac:spMkLst>
        </pc:spChg>
        <pc:spChg chg="add">
          <ac:chgData name="Anagha P [MAHE-MITBLR]" userId="459717d2-0b96-4c2a-af3c-57a2292612c9" providerId="ADAL" clId="{D8FE9A93-3B36-48BB-A6D0-5FA174ADA259}" dt="2024-07-21T14:35:37.261" v="128" actId="26606"/>
          <ac:spMkLst>
            <pc:docMk/>
            <pc:sldMk cId="937479565" sldId="300"/>
            <ac:spMk id="11" creationId="{91E5A9A7-95C6-4F4F-B00E-C82E07FE62EF}"/>
          </ac:spMkLst>
        </pc:spChg>
        <pc:spChg chg="add">
          <ac:chgData name="Anagha P [MAHE-MITBLR]" userId="459717d2-0b96-4c2a-af3c-57a2292612c9" providerId="ADAL" clId="{D8FE9A93-3B36-48BB-A6D0-5FA174ADA259}" dt="2024-07-21T14:35:37.261" v="128" actId="26606"/>
          <ac:spMkLst>
            <pc:docMk/>
            <pc:sldMk cId="937479565" sldId="300"/>
            <ac:spMk id="13" creationId="{D07DD2DE-F619-49DD-B5E7-03A290FF4ED1}"/>
          </ac:spMkLst>
        </pc:spChg>
        <pc:spChg chg="add">
          <ac:chgData name="Anagha P [MAHE-MITBLR]" userId="459717d2-0b96-4c2a-af3c-57a2292612c9" providerId="ADAL" clId="{D8FE9A93-3B36-48BB-A6D0-5FA174ADA259}" dt="2024-07-21T14:35:37.261" v="128" actId="26606"/>
          <ac:spMkLst>
            <pc:docMk/>
            <pc:sldMk cId="937479565" sldId="300"/>
            <ac:spMk id="15" creationId="{85149191-5F60-4A28-AAFF-039F96B0F3EC}"/>
          </ac:spMkLst>
        </pc:spChg>
        <pc:spChg chg="add">
          <ac:chgData name="Anagha P [MAHE-MITBLR]" userId="459717d2-0b96-4c2a-af3c-57a2292612c9" providerId="ADAL" clId="{D8FE9A93-3B36-48BB-A6D0-5FA174ADA259}" dt="2024-07-21T14:35:37.261" v="128" actId="26606"/>
          <ac:spMkLst>
            <pc:docMk/>
            <pc:sldMk cId="937479565" sldId="300"/>
            <ac:spMk id="17" creationId="{F8260ED5-17F7-4158-B241-D51DD4CF1B7E}"/>
          </ac:spMkLst>
        </pc:spChg>
        <pc:picChg chg="mod">
          <ac:chgData name="Anagha P [MAHE-MITBLR]" userId="459717d2-0b96-4c2a-af3c-57a2292612c9" providerId="ADAL" clId="{D8FE9A93-3B36-48BB-A6D0-5FA174ADA259}" dt="2024-07-21T14:35:37.261" v="128" actId="26606"/>
          <ac:picMkLst>
            <pc:docMk/>
            <pc:sldMk cId="937479565" sldId="300"/>
            <ac:picMk id="4" creationId="{00000000-0000-0000-0000-000000000000}"/>
          </ac:picMkLst>
        </pc:picChg>
      </pc:sldChg>
      <pc:sldChg chg="modSp add mod">
        <pc:chgData name="Anagha P [MAHE-MITBLR]" userId="459717d2-0b96-4c2a-af3c-57a2292612c9" providerId="ADAL" clId="{D8FE9A93-3B36-48BB-A6D0-5FA174ADA259}" dt="2024-07-21T14:24:18.494" v="59" actId="27636"/>
        <pc:sldMkLst>
          <pc:docMk/>
          <pc:sldMk cId="67135532" sldId="301"/>
        </pc:sldMkLst>
        <pc:spChg chg="mod">
          <ac:chgData name="Anagha P [MAHE-MITBLR]" userId="459717d2-0b96-4c2a-af3c-57a2292612c9" providerId="ADAL" clId="{D8FE9A93-3B36-48BB-A6D0-5FA174ADA259}" dt="2024-07-21T14:24:18.494" v="59" actId="27636"/>
          <ac:spMkLst>
            <pc:docMk/>
            <pc:sldMk cId="67135532" sldId="301"/>
            <ac:spMk id="3" creationId="{00000000-0000-0000-0000-000000000000}"/>
          </ac:spMkLst>
        </pc:spChg>
      </pc:sldChg>
      <pc:sldChg chg="add">
        <pc:chgData name="Anagha P [MAHE-MITBLR]" userId="459717d2-0b96-4c2a-af3c-57a2292612c9" providerId="ADAL" clId="{D8FE9A93-3B36-48BB-A6D0-5FA174ADA259}" dt="2024-07-21T14:24:18.369" v="56"/>
        <pc:sldMkLst>
          <pc:docMk/>
          <pc:sldMk cId="3718091471" sldId="302"/>
        </pc:sldMkLst>
      </pc:sldChg>
      <pc:sldChg chg="addSp modSp add mod setBg">
        <pc:chgData name="Anagha P [MAHE-MITBLR]" userId="459717d2-0b96-4c2a-af3c-57a2292612c9" providerId="ADAL" clId="{D8FE9A93-3B36-48BB-A6D0-5FA174ADA259}" dt="2024-07-21T14:35:50.836" v="129" actId="26606"/>
        <pc:sldMkLst>
          <pc:docMk/>
          <pc:sldMk cId="2144612832" sldId="303"/>
        </pc:sldMkLst>
        <pc:spChg chg="mod">
          <ac:chgData name="Anagha P [MAHE-MITBLR]" userId="459717d2-0b96-4c2a-af3c-57a2292612c9" providerId="ADAL" clId="{D8FE9A93-3B36-48BB-A6D0-5FA174ADA259}" dt="2024-07-21T14:35:50.836" v="129" actId="26606"/>
          <ac:spMkLst>
            <pc:docMk/>
            <pc:sldMk cId="2144612832" sldId="303"/>
            <ac:spMk id="2" creationId="{00000000-0000-0000-0000-000000000000}"/>
          </ac:spMkLst>
        </pc:spChg>
        <pc:spChg chg="add">
          <ac:chgData name="Anagha P [MAHE-MITBLR]" userId="459717d2-0b96-4c2a-af3c-57a2292612c9" providerId="ADAL" clId="{D8FE9A93-3B36-48BB-A6D0-5FA174ADA259}" dt="2024-07-21T14:35:50.836" v="129" actId="26606"/>
          <ac:spMkLst>
            <pc:docMk/>
            <pc:sldMk cId="2144612832" sldId="303"/>
            <ac:spMk id="9" creationId="{A8384FB5-9ADC-4DDC-881B-597D56F5B15D}"/>
          </ac:spMkLst>
        </pc:spChg>
        <pc:spChg chg="add">
          <ac:chgData name="Anagha P [MAHE-MITBLR]" userId="459717d2-0b96-4c2a-af3c-57a2292612c9" providerId="ADAL" clId="{D8FE9A93-3B36-48BB-A6D0-5FA174ADA259}" dt="2024-07-21T14:35:50.836" v="129" actId="26606"/>
          <ac:spMkLst>
            <pc:docMk/>
            <pc:sldMk cId="2144612832" sldId="303"/>
            <ac:spMk id="11" creationId="{91E5A9A7-95C6-4F4F-B00E-C82E07FE62EF}"/>
          </ac:spMkLst>
        </pc:spChg>
        <pc:spChg chg="add">
          <ac:chgData name="Anagha P [MAHE-MITBLR]" userId="459717d2-0b96-4c2a-af3c-57a2292612c9" providerId="ADAL" clId="{D8FE9A93-3B36-48BB-A6D0-5FA174ADA259}" dt="2024-07-21T14:35:50.836" v="129" actId="26606"/>
          <ac:spMkLst>
            <pc:docMk/>
            <pc:sldMk cId="2144612832" sldId="303"/>
            <ac:spMk id="13" creationId="{D07DD2DE-F619-49DD-B5E7-03A290FF4ED1}"/>
          </ac:spMkLst>
        </pc:spChg>
        <pc:spChg chg="add">
          <ac:chgData name="Anagha P [MAHE-MITBLR]" userId="459717d2-0b96-4c2a-af3c-57a2292612c9" providerId="ADAL" clId="{D8FE9A93-3B36-48BB-A6D0-5FA174ADA259}" dt="2024-07-21T14:35:50.836" v="129" actId="26606"/>
          <ac:spMkLst>
            <pc:docMk/>
            <pc:sldMk cId="2144612832" sldId="303"/>
            <ac:spMk id="15" creationId="{85149191-5F60-4A28-AAFF-039F96B0F3EC}"/>
          </ac:spMkLst>
        </pc:spChg>
        <pc:spChg chg="add">
          <ac:chgData name="Anagha P [MAHE-MITBLR]" userId="459717d2-0b96-4c2a-af3c-57a2292612c9" providerId="ADAL" clId="{D8FE9A93-3B36-48BB-A6D0-5FA174ADA259}" dt="2024-07-21T14:35:50.836" v="129" actId="26606"/>
          <ac:spMkLst>
            <pc:docMk/>
            <pc:sldMk cId="2144612832" sldId="303"/>
            <ac:spMk id="17" creationId="{F8260ED5-17F7-4158-B241-D51DD4CF1B7E}"/>
          </ac:spMkLst>
        </pc:spChg>
        <pc:picChg chg="mod">
          <ac:chgData name="Anagha P [MAHE-MITBLR]" userId="459717d2-0b96-4c2a-af3c-57a2292612c9" providerId="ADAL" clId="{D8FE9A93-3B36-48BB-A6D0-5FA174ADA259}" dt="2024-07-21T14:35:50.836" v="129" actId="26606"/>
          <ac:picMkLst>
            <pc:docMk/>
            <pc:sldMk cId="2144612832" sldId="303"/>
            <ac:picMk id="4" creationId="{00000000-0000-0000-0000-000000000000}"/>
          </ac:picMkLst>
        </pc:picChg>
      </pc:sldChg>
      <pc:sldChg chg="modSp add mod">
        <pc:chgData name="Anagha P [MAHE-MITBLR]" userId="459717d2-0b96-4c2a-af3c-57a2292612c9" providerId="ADAL" clId="{D8FE9A93-3B36-48BB-A6D0-5FA174ADA259}" dt="2024-07-21T14:24:18.510" v="60" actId="27636"/>
        <pc:sldMkLst>
          <pc:docMk/>
          <pc:sldMk cId="155089331" sldId="304"/>
        </pc:sldMkLst>
        <pc:spChg chg="mod">
          <ac:chgData name="Anagha P [MAHE-MITBLR]" userId="459717d2-0b96-4c2a-af3c-57a2292612c9" providerId="ADAL" clId="{D8FE9A93-3B36-48BB-A6D0-5FA174ADA259}" dt="2024-07-21T14:24:18.510" v="60" actId="27636"/>
          <ac:spMkLst>
            <pc:docMk/>
            <pc:sldMk cId="155089331" sldId="304"/>
            <ac:spMk id="3" creationId="{00000000-0000-0000-0000-000000000000}"/>
          </ac:spMkLst>
        </pc:spChg>
      </pc:sldChg>
      <pc:sldChg chg="modSp add mod">
        <pc:chgData name="Anagha P [MAHE-MITBLR]" userId="459717d2-0b96-4c2a-af3c-57a2292612c9" providerId="ADAL" clId="{D8FE9A93-3B36-48BB-A6D0-5FA174ADA259}" dt="2024-07-21T14:24:18.525" v="61" actId="27636"/>
        <pc:sldMkLst>
          <pc:docMk/>
          <pc:sldMk cId="1239871317" sldId="305"/>
        </pc:sldMkLst>
        <pc:spChg chg="mod">
          <ac:chgData name="Anagha P [MAHE-MITBLR]" userId="459717d2-0b96-4c2a-af3c-57a2292612c9" providerId="ADAL" clId="{D8FE9A93-3B36-48BB-A6D0-5FA174ADA259}" dt="2024-07-21T14:24:18.525" v="61" actId="27636"/>
          <ac:spMkLst>
            <pc:docMk/>
            <pc:sldMk cId="1239871317" sldId="305"/>
            <ac:spMk id="3" creationId="{00000000-0000-0000-0000-000000000000}"/>
          </ac:spMkLst>
        </pc:spChg>
      </pc:sldChg>
      <pc:sldChg chg="add">
        <pc:chgData name="Anagha P [MAHE-MITBLR]" userId="459717d2-0b96-4c2a-af3c-57a2292612c9" providerId="ADAL" clId="{D8FE9A93-3B36-48BB-A6D0-5FA174ADA259}" dt="2024-07-21T14:24:18.369" v="56"/>
        <pc:sldMkLst>
          <pc:docMk/>
          <pc:sldMk cId="157023853" sldId="307"/>
        </pc:sldMkLst>
      </pc:sldChg>
      <pc:sldChg chg="addSp delSp modSp add mod setBg">
        <pc:chgData name="Anagha P [MAHE-MITBLR]" userId="459717d2-0b96-4c2a-af3c-57a2292612c9" providerId="ADAL" clId="{D8FE9A93-3B36-48BB-A6D0-5FA174ADA259}" dt="2024-07-21T14:36:37.968" v="133" actId="26606"/>
        <pc:sldMkLst>
          <pc:docMk/>
          <pc:sldMk cId="3350771940" sldId="308"/>
        </pc:sldMkLst>
        <pc:spChg chg="mod">
          <ac:chgData name="Anagha P [MAHE-MITBLR]" userId="459717d2-0b96-4c2a-af3c-57a2292612c9" providerId="ADAL" clId="{D8FE9A93-3B36-48BB-A6D0-5FA174ADA259}" dt="2024-07-21T14:36:37.968" v="133" actId="26606"/>
          <ac:spMkLst>
            <pc:docMk/>
            <pc:sldMk cId="3350771940" sldId="308"/>
            <ac:spMk id="2" creationId="{00000000-0000-0000-0000-000000000000}"/>
          </ac:spMkLst>
        </pc:spChg>
        <pc:spChg chg="del">
          <ac:chgData name="Anagha P [MAHE-MITBLR]" userId="459717d2-0b96-4c2a-af3c-57a2292612c9" providerId="ADAL" clId="{D8FE9A93-3B36-48BB-A6D0-5FA174ADA259}" dt="2024-07-21T14:36:37.968" v="133" actId="26606"/>
          <ac:spMkLst>
            <pc:docMk/>
            <pc:sldMk cId="3350771940" sldId="308"/>
            <ac:spMk id="3" creationId="{00000000-0000-0000-0000-000000000000}"/>
          </ac:spMkLst>
        </pc:spChg>
        <pc:spChg chg="add">
          <ac:chgData name="Anagha P [MAHE-MITBLR]" userId="459717d2-0b96-4c2a-af3c-57a2292612c9" providerId="ADAL" clId="{D8FE9A93-3B36-48BB-A6D0-5FA174ADA259}" dt="2024-07-21T14:36:37.968" v="133" actId="26606"/>
          <ac:spMkLst>
            <pc:docMk/>
            <pc:sldMk cId="3350771940" sldId="308"/>
            <ac:spMk id="9" creationId="{BACC6370-2D7E-4714-9D71-7542949D7D5D}"/>
          </ac:spMkLst>
        </pc:spChg>
        <pc:spChg chg="add">
          <ac:chgData name="Anagha P [MAHE-MITBLR]" userId="459717d2-0b96-4c2a-af3c-57a2292612c9" providerId="ADAL" clId="{D8FE9A93-3B36-48BB-A6D0-5FA174ADA259}" dt="2024-07-21T14:36:37.968" v="133" actId="26606"/>
          <ac:spMkLst>
            <pc:docMk/>
            <pc:sldMk cId="3350771940" sldId="308"/>
            <ac:spMk id="11" creationId="{256B2C21-A230-48C0-8DF1-C46611373C44}"/>
          </ac:spMkLst>
        </pc:spChg>
        <pc:spChg chg="add">
          <ac:chgData name="Anagha P [MAHE-MITBLR]" userId="459717d2-0b96-4c2a-af3c-57a2292612c9" providerId="ADAL" clId="{D8FE9A93-3B36-48BB-A6D0-5FA174ADA259}" dt="2024-07-21T14:36:37.968" v="133" actId="26606"/>
          <ac:spMkLst>
            <pc:docMk/>
            <pc:sldMk cId="3350771940" sldId="308"/>
            <ac:spMk id="13" creationId="{3847E18C-932D-4C95-AABA-FEC7C9499AD7}"/>
          </ac:spMkLst>
        </pc:spChg>
        <pc:spChg chg="add">
          <ac:chgData name="Anagha P [MAHE-MITBLR]" userId="459717d2-0b96-4c2a-af3c-57a2292612c9" providerId="ADAL" clId="{D8FE9A93-3B36-48BB-A6D0-5FA174ADA259}" dt="2024-07-21T14:36:37.968" v="133" actId="26606"/>
          <ac:spMkLst>
            <pc:docMk/>
            <pc:sldMk cId="3350771940" sldId="308"/>
            <ac:spMk id="15" creationId="{3150CB11-0C61-439E-910F-5787759E72A0}"/>
          </ac:spMkLst>
        </pc:spChg>
        <pc:spChg chg="add">
          <ac:chgData name="Anagha P [MAHE-MITBLR]" userId="459717d2-0b96-4c2a-af3c-57a2292612c9" providerId="ADAL" clId="{D8FE9A93-3B36-48BB-A6D0-5FA174ADA259}" dt="2024-07-21T14:36:37.968" v="133" actId="26606"/>
          <ac:spMkLst>
            <pc:docMk/>
            <pc:sldMk cId="3350771940" sldId="308"/>
            <ac:spMk id="17" creationId="{43F8A58B-5155-44CE-A5FF-7647B47D0A7A}"/>
          </ac:spMkLst>
        </pc:spChg>
        <pc:spChg chg="add">
          <ac:chgData name="Anagha P [MAHE-MITBLR]" userId="459717d2-0b96-4c2a-af3c-57a2292612c9" providerId="ADAL" clId="{D8FE9A93-3B36-48BB-A6D0-5FA174ADA259}" dt="2024-07-21T14:36:37.968" v="133" actId="26606"/>
          <ac:spMkLst>
            <pc:docMk/>
            <pc:sldMk cId="3350771940" sldId="308"/>
            <ac:spMk id="19" creationId="{443F2ACA-E6D6-4028-82DD-F03C262D5DE6}"/>
          </ac:spMkLst>
        </pc:spChg>
        <pc:graphicFrameChg chg="add">
          <ac:chgData name="Anagha P [MAHE-MITBLR]" userId="459717d2-0b96-4c2a-af3c-57a2292612c9" providerId="ADAL" clId="{D8FE9A93-3B36-48BB-A6D0-5FA174ADA259}" dt="2024-07-21T14:36:37.968" v="133" actId="26606"/>
          <ac:graphicFrameMkLst>
            <pc:docMk/>
            <pc:sldMk cId="3350771940" sldId="308"/>
            <ac:graphicFrameMk id="5" creationId="{2FD37848-3A0C-4C5B-8655-C892267BA379}"/>
          </ac:graphicFrameMkLst>
        </pc:graphicFrameChg>
      </pc:sldChg>
      <pc:sldChg chg="addSp delSp modSp add mod setBg">
        <pc:chgData name="Anagha P [MAHE-MITBLR]" userId="459717d2-0b96-4c2a-af3c-57a2292612c9" providerId="ADAL" clId="{D8FE9A93-3B36-48BB-A6D0-5FA174ADA259}" dt="2024-07-21T14:36:58.136" v="134" actId="26606"/>
        <pc:sldMkLst>
          <pc:docMk/>
          <pc:sldMk cId="1547423179" sldId="309"/>
        </pc:sldMkLst>
        <pc:spChg chg="mod">
          <ac:chgData name="Anagha P [MAHE-MITBLR]" userId="459717d2-0b96-4c2a-af3c-57a2292612c9" providerId="ADAL" clId="{D8FE9A93-3B36-48BB-A6D0-5FA174ADA259}" dt="2024-07-21T14:36:58.136" v="134" actId="26606"/>
          <ac:spMkLst>
            <pc:docMk/>
            <pc:sldMk cId="1547423179" sldId="309"/>
            <ac:spMk id="2" creationId="{00000000-0000-0000-0000-000000000000}"/>
          </ac:spMkLst>
        </pc:spChg>
        <pc:spChg chg="del">
          <ac:chgData name="Anagha P [MAHE-MITBLR]" userId="459717d2-0b96-4c2a-af3c-57a2292612c9" providerId="ADAL" clId="{D8FE9A93-3B36-48BB-A6D0-5FA174ADA259}" dt="2024-07-21T14:36:58.136" v="134" actId="26606"/>
          <ac:spMkLst>
            <pc:docMk/>
            <pc:sldMk cId="1547423179" sldId="309"/>
            <ac:spMk id="3" creationId="{00000000-0000-0000-0000-000000000000}"/>
          </ac:spMkLst>
        </pc:spChg>
        <pc:spChg chg="add">
          <ac:chgData name="Anagha P [MAHE-MITBLR]" userId="459717d2-0b96-4c2a-af3c-57a2292612c9" providerId="ADAL" clId="{D8FE9A93-3B36-48BB-A6D0-5FA174ADA259}" dt="2024-07-21T14:36:58.136" v="134" actId="26606"/>
          <ac:spMkLst>
            <pc:docMk/>
            <pc:sldMk cId="1547423179" sldId="309"/>
            <ac:spMk id="9" creationId="{BACC6370-2D7E-4714-9D71-7542949D7D5D}"/>
          </ac:spMkLst>
        </pc:spChg>
        <pc:spChg chg="add">
          <ac:chgData name="Anagha P [MAHE-MITBLR]" userId="459717d2-0b96-4c2a-af3c-57a2292612c9" providerId="ADAL" clId="{D8FE9A93-3B36-48BB-A6D0-5FA174ADA259}" dt="2024-07-21T14:36:58.136" v="134" actId="26606"/>
          <ac:spMkLst>
            <pc:docMk/>
            <pc:sldMk cId="1547423179" sldId="309"/>
            <ac:spMk id="11" creationId="{256B2C21-A230-48C0-8DF1-C46611373C44}"/>
          </ac:spMkLst>
        </pc:spChg>
        <pc:spChg chg="add">
          <ac:chgData name="Anagha P [MAHE-MITBLR]" userId="459717d2-0b96-4c2a-af3c-57a2292612c9" providerId="ADAL" clId="{D8FE9A93-3B36-48BB-A6D0-5FA174ADA259}" dt="2024-07-21T14:36:58.136" v="134" actId="26606"/>
          <ac:spMkLst>
            <pc:docMk/>
            <pc:sldMk cId="1547423179" sldId="309"/>
            <ac:spMk id="13" creationId="{3847E18C-932D-4C95-AABA-FEC7C9499AD7}"/>
          </ac:spMkLst>
        </pc:spChg>
        <pc:spChg chg="add">
          <ac:chgData name="Anagha P [MAHE-MITBLR]" userId="459717d2-0b96-4c2a-af3c-57a2292612c9" providerId="ADAL" clId="{D8FE9A93-3B36-48BB-A6D0-5FA174ADA259}" dt="2024-07-21T14:36:58.136" v="134" actId="26606"/>
          <ac:spMkLst>
            <pc:docMk/>
            <pc:sldMk cId="1547423179" sldId="309"/>
            <ac:spMk id="15" creationId="{3150CB11-0C61-439E-910F-5787759E72A0}"/>
          </ac:spMkLst>
        </pc:spChg>
        <pc:spChg chg="add">
          <ac:chgData name="Anagha P [MAHE-MITBLR]" userId="459717d2-0b96-4c2a-af3c-57a2292612c9" providerId="ADAL" clId="{D8FE9A93-3B36-48BB-A6D0-5FA174ADA259}" dt="2024-07-21T14:36:58.136" v="134" actId="26606"/>
          <ac:spMkLst>
            <pc:docMk/>
            <pc:sldMk cId="1547423179" sldId="309"/>
            <ac:spMk id="17" creationId="{43F8A58B-5155-44CE-A5FF-7647B47D0A7A}"/>
          </ac:spMkLst>
        </pc:spChg>
        <pc:spChg chg="add">
          <ac:chgData name="Anagha P [MAHE-MITBLR]" userId="459717d2-0b96-4c2a-af3c-57a2292612c9" providerId="ADAL" clId="{D8FE9A93-3B36-48BB-A6D0-5FA174ADA259}" dt="2024-07-21T14:36:58.136" v="134" actId="26606"/>
          <ac:spMkLst>
            <pc:docMk/>
            <pc:sldMk cId="1547423179" sldId="309"/>
            <ac:spMk id="19" creationId="{443F2ACA-E6D6-4028-82DD-F03C262D5DE6}"/>
          </ac:spMkLst>
        </pc:spChg>
        <pc:graphicFrameChg chg="add">
          <ac:chgData name="Anagha P [MAHE-MITBLR]" userId="459717d2-0b96-4c2a-af3c-57a2292612c9" providerId="ADAL" clId="{D8FE9A93-3B36-48BB-A6D0-5FA174ADA259}" dt="2024-07-21T14:36:58.136" v="134" actId="26606"/>
          <ac:graphicFrameMkLst>
            <pc:docMk/>
            <pc:sldMk cId="1547423179" sldId="309"/>
            <ac:graphicFrameMk id="5" creationId="{978D2D08-D147-5F75-7BE2-72A7F4560E38}"/>
          </ac:graphicFrameMkLst>
        </pc:graphicFrameChg>
      </pc:sldChg>
      <pc:sldChg chg="add">
        <pc:chgData name="Anagha P [MAHE-MITBLR]" userId="459717d2-0b96-4c2a-af3c-57a2292612c9" providerId="ADAL" clId="{D8FE9A93-3B36-48BB-A6D0-5FA174ADA259}" dt="2024-07-21T14:24:18.369" v="56"/>
        <pc:sldMkLst>
          <pc:docMk/>
          <pc:sldMk cId="1321852322" sldId="310"/>
        </pc:sldMkLst>
      </pc:sldChg>
      <pc:sldChg chg="addSp delSp modSp add mod setBg">
        <pc:chgData name="Anagha P [MAHE-MITBLR]" userId="459717d2-0b96-4c2a-af3c-57a2292612c9" providerId="ADAL" clId="{D8FE9A93-3B36-48BB-A6D0-5FA174ADA259}" dt="2024-07-21T14:37:10.957" v="135" actId="26606"/>
        <pc:sldMkLst>
          <pc:docMk/>
          <pc:sldMk cId="527929606" sldId="311"/>
        </pc:sldMkLst>
        <pc:spChg chg="mod">
          <ac:chgData name="Anagha P [MAHE-MITBLR]" userId="459717d2-0b96-4c2a-af3c-57a2292612c9" providerId="ADAL" clId="{D8FE9A93-3B36-48BB-A6D0-5FA174ADA259}" dt="2024-07-21T14:37:10.957" v="135" actId="26606"/>
          <ac:spMkLst>
            <pc:docMk/>
            <pc:sldMk cId="527929606" sldId="311"/>
            <ac:spMk id="2" creationId="{00000000-0000-0000-0000-000000000000}"/>
          </ac:spMkLst>
        </pc:spChg>
        <pc:spChg chg="del">
          <ac:chgData name="Anagha P [MAHE-MITBLR]" userId="459717d2-0b96-4c2a-af3c-57a2292612c9" providerId="ADAL" clId="{D8FE9A93-3B36-48BB-A6D0-5FA174ADA259}" dt="2024-07-21T14:37:10.957" v="135" actId="26606"/>
          <ac:spMkLst>
            <pc:docMk/>
            <pc:sldMk cId="527929606" sldId="311"/>
            <ac:spMk id="3" creationId="{00000000-0000-0000-0000-000000000000}"/>
          </ac:spMkLst>
        </pc:spChg>
        <pc:spChg chg="add">
          <ac:chgData name="Anagha P [MAHE-MITBLR]" userId="459717d2-0b96-4c2a-af3c-57a2292612c9" providerId="ADAL" clId="{D8FE9A93-3B36-48BB-A6D0-5FA174ADA259}" dt="2024-07-21T14:37:10.957" v="135" actId="26606"/>
          <ac:spMkLst>
            <pc:docMk/>
            <pc:sldMk cId="527929606" sldId="311"/>
            <ac:spMk id="9" creationId="{BACC6370-2D7E-4714-9D71-7542949D7D5D}"/>
          </ac:spMkLst>
        </pc:spChg>
        <pc:spChg chg="add">
          <ac:chgData name="Anagha P [MAHE-MITBLR]" userId="459717d2-0b96-4c2a-af3c-57a2292612c9" providerId="ADAL" clId="{D8FE9A93-3B36-48BB-A6D0-5FA174ADA259}" dt="2024-07-21T14:37:10.957" v="135" actId="26606"/>
          <ac:spMkLst>
            <pc:docMk/>
            <pc:sldMk cId="527929606" sldId="311"/>
            <ac:spMk id="11" creationId="{256B2C21-A230-48C0-8DF1-C46611373C44}"/>
          </ac:spMkLst>
        </pc:spChg>
        <pc:spChg chg="add">
          <ac:chgData name="Anagha P [MAHE-MITBLR]" userId="459717d2-0b96-4c2a-af3c-57a2292612c9" providerId="ADAL" clId="{D8FE9A93-3B36-48BB-A6D0-5FA174ADA259}" dt="2024-07-21T14:37:10.957" v="135" actId="26606"/>
          <ac:spMkLst>
            <pc:docMk/>
            <pc:sldMk cId="527929606" sldId="311"/>
            <ac:spMk id="13" creationId="{3847E18C-932D-4C95-AABA-FEC7C9499AD7}"/>
          </ac:spMkLst>
        </pc:spChg>
        <pc:spChg chg="add">
          <ac:chgData name="Anagha P [MAHE-MITBLR]" userId="459717d2-0b96-4c2a-af3c-57a2292612c9" providerId="ADAL" clId="{D8FE9A93-3B36-48BB-A6D0-5FA174ADA259}" dt="2024-07-21T14:37:10.957" v="135" actId="26606"/>
          <ac:spMkLst>
            <pc:docMk/>
            <pc:sldMk cId="527929606" sldId="311"/>
            <ac:spMk id="15" creationId="{3150CB11-0C61-439E-910F-5787759E72A0}"/>
          </ac:spMkLst>
        </pc:spChg>
        <pc:spChg chg="add">
          <ac:chgData name="Anagha P [MAHE-MITBLR]" userId="459717d2-0b96-4c2a-af3c-57a2292612c9" providerId="ADAL" clId="{D8FE9A93-3B36-48BB-A6D0-5FA174ADA259}" dt="2024-07-21T14:37:10.957" v="135" actId="26606"/>
          <ac:spMkLst>
            <pc:docMk/>
            <pc:sldMk cId="527929606" sldId="311"/>
            <ac:spMk id="17" creationId="{43F8A58B-5155-44CE-A5FF-7647B47D0A7A}"/>
          </ac:spMkLst>
        </pc:spChg>
        <pc:spChg chg="add">
          <ac:chgData name="Anagha P [MAHE-MITBLR]" userId="459717d2-0b96-4c2a-af3c-57a2292612c9" providerId="ADAL" clId="{D8FE9A93-3B36-48BB-A6D0-5FA174ADA259}" dt="2024-07-21T14:37:10.957" v="135" actId="26606"/>
          <ac:spMkLst>
            <pc:docMk/>
            <pc:sldMk cId="527929606" sldId="311"/>
            <ac:spMk id="19" creationId="{443F2ACA-E6D6-4028-82DD-F03C262D5DE6}"/>
          </ac:spMkLst>
        </pc:spChg>
        <pc:graphicFrameChg chg="add">
          <ac:chgData name="Anagha P [MAHE-MITBLR]" userId="459717d2-0b96-4c2a-af3c-57a2292612c9" providerId="ADAL" clId="{D8FE9A93-3B36-48BB-A6D0-5FA174ADA259}" dt="2024-07-21T14:37:10.957" v="135" actId="26606"/>
          <ac:graphicFrameMkLst>
            <pc:docMk/>
            <pc:sldMk cId="527929606" sldId="311"/>
            <ac:graphicFrameMk id="5" creationId="{D7BEC1C8-EF24-9533-EFC6-AFEA09D6D6B7}"/>
          </ac:graphicFrameMkLst>
        </pc:graphicFrameChg>
      </pc:sldChg>
      <pc:sldChg chg="addSp delSp modSp add mod setBg">
        <pc:chgData name="Anagha P [MAHE-MITBLR]" userId="459717d2-0b96-4c2a-af3c-57a2292612c9" providerId="ADAL" clId="{D8FE9A93-3B36-48BB-A6D0-5FA174ADA259}" dt="2024-07-21T14:37:21.864" v="136" actId="26606"/>
        <pc:sldMkLst>
          <pc:docMk/>
          <pc:sldMk cId="775568769" sldId="312"/>
        </pc:sldMkLst>
        <pc:spChg chg="mod">
          <ac:chgData name="Anagha P [MAHE-MITBLR]" userId="459717d2-0b96-4c2a-af3c-57a2292612c9" providerId="ADAL" clId="{D8FE9A93-3B36-48BB-A6D0-5FA174ADA259}" dt="2024-07-21T14:37:21.864" v="136" actId="26606"/>
          <ac:spMkLst>
            <pc:docMk/>
            <pc:sldMk cId="775568769" sldId="312"/>
            <ac:spMk id="2" creationId="{00000000-0000-0000-0000-000000000000}"/>
          </ac:spMkLst>
        </pc:spChg>
        <pc:spChg chg="del">
          <ac:chgData name="Anagha P [MAHE-MITBLR]" userId="459717d2-0b96-4c2a-af3c-57a2292612c9" providerId="ADAL" clId="{D8FE9A93-3B36-48BB-A6D0-5FA174ADA259}" dt="2024-07-21T14:37:21.864" v="136" actId="26606"/>
          <ac:spMkLst>
            <pc:docMk/>
            <pc:sldMk cId="775568769" sldId="312"/>
            <ac:spMk id="3" creationId="{00000000-0000-0000-0000-000000000000}"/>
          </ac:spMkLst>
        </pc:spChg>
        <pc:spChg chg="add">
          <ac:chgData name="Anagha P [MAHE-MITBLR]" userId="459717d2-0b96-4c2a-af3c-57a2292612c9" providerId="ADAL" clId="{D8FE9A93-3B36-48BB-A6D0-5FA174ADA259}" dt="2024-07-21T14:37:21.864" v="136" actId="26606"/>
          <ac:spMkLst>
            <pc:docMk/>
            <pc:sldMk cId="775568769" sldId="312"/>
            <ac:spMk id="9" creationId="{BACC6370-2D7E-4714-9D71-7542949D7D5D}"/>
          </ac:spMkLst>
        </pc:spChg>
        <pc:spChg chg="add">
          <ac:chgData name="Anagha P [MAHE-MITBLR]" userId="459717d2-0b96-4c2a-af3c-57a2292612c9" providerId="ADAL" clId="{D8FE9A93-3B36-48BB-A6D0-5FA174ADA259}" dt="2024-07-21T14:37:21.864" v="136" actId="26606"/>
          <ac:spMkLst>
            <pc:docMk/>
            <pc:sldMk cId="775568769" sldId="312"/>
            <ac:spMk id="11" creationId="{256B2C21-A230-48C0-8DF1-C46611373C44}"/>
          </ac:spMkLst>
        </pc:spChg>
        <pc:spChg chg="add">
          <ac:chgData name="Anagha P [MAHE-MITBLR]" userId="459717d2-0b96-4c2a-af3c-57a2292612c9" providerId="ADAL" clId="{D8FE9A93-3B36-48BB-A6D0-5FA174ADA259}" dt="2024-07-21T14:37:21.864" v="136" actId="26606"/>
          <ac:spMkLst>
            <pc:docMk/>
            <pc:sldMk cId="775568769" sldId="312"/>
            <ac:spMk id="13" creationId="{3847E18C-932D-4C95-AABA-FEC7C9499AD7}"/>
          </ac:spMkLst>
        </pc:spChg>
        <pc:spChg chg="add">
          <ac:chgData name="Anagha P [MAHE-MITBLR]" userId="459717d2-0b96-4c2a-af3c-57a2292612c9" providerId="ADAL" clId="{D8FE9A93-3B36-48BB-A6D0-5FA174ADA259}" dt="2024-07-21T14:37:21.864" v="136" actId="26606"/>
          <ac:spMkLst>
            <pc:docMk/>
            <pc:sldMk cId="775568769" sldId="312"/>
            <ac:spMk id="15" creationId="{3150CB11-0C61-439E-910F-5787759E72A0}"/>
          </ac:spMkLst>
        </pc:spChg>
        <pc:spChg chg="add">
          <ac:chgData name="Anagha P [MAHE-MITBLR]" userId="459717d2-0b96-4c2a-af3c-57a2292612c9" providerId="ADAL" clId="{D8FE9A93-3B36-48BB-A6D0-5FA174ADA259}" dt="2024-07-21T14:37:21.864" v="136" actId="26606"/>
          <ac:spMkLst>
            <pc:docMk/>
            <pc:sldMk cId="775568769" sldId="312"/>
            <ac:spMk id="17" creationId="{43F8A58B-5155-44CE-A5FF-7647B47D0A7A}"/>
          </ac:spMkLst>
        </pc:spChg>
        <pc:spChg chg="add">
          <ac:chgData name="Anagha P [MAHE-MITBLR]" userId="459717d2-0b96-4c2a-af3c-57a2292612c9" providerId="ADAL" clId="{D8FE9A93-3B36-48BB-A6D0-5FA174ADA259}" dt="2024-07-21T14:37:21.864" v="136" actId="26606"/>
          <ac:spMkLst>
            <pc:docMk/>
            <pc:sldMk cId="775568769" sldId="312"/>
            <ac:spMk id="19" creationId="{443F2ACA-E6D6-4028-82DD-F03C262D5DE6}"/>
          </ac:spMkLst>
        </pc:spChg>
        <pc:graphicFrameChg chg="add">
          <ac:chgData name="Anagha P [MAHE-MITBLR]" userId="459717d2-0b96-4c2a-af3c-57a2292612c9" providerId="ADAL" clId="{D8FE9A93-3B36-48BB-A6D0-5FA174ADA259}" dt="2024-07-21T14:37:21.864" v="136" actId="26606"/>
          <ac:graphicFrameMkLst>
            <pc:docMk/>
            <pc:sldMk cId="775568769" sldId="312"/>
            <ac:graphicFrameMk id="5" creationId="{7038A3C3-B1A9-8218-DC7B-CBA132733940}"/>
          </ac:graphicFrameMkLst>
        </pc:graphicFrameChg>
      </pc:sldChg>
      <pc:sldChg chg="add">
        <pc:chgData name="Anagha P [MAHE-MITBLR]" userId="459717d2-0b96-4c2a-af3c-57a2292612c9" providerId="ADAL" clId="{D8FE9A93-3B36-48BB-A6D0-5FA174ADA259}" dt="2024-07-21T14:24:18.369" v="56"/>
        <pc:sldMkLst>
          <pc:docMk/>
          <pc:sldMk cId="3579119547" sldId="313"/>
        </pc:sldMkLst>
      </pc:sldChg>
      <pc:sldChg chg="add">
        <pc:chgData name="Anagha P [MAHE-MITBLR]" userId="459717d2-0b96-4c2a-af3c-57a2292612c9" providerId="ADAL" clId="{D8FE9A93-3B36-48BB-A6D0-5FA174ADA259}" dt="2024-07-21T14:24:18.369" v="56"/>
        <pc:sldMkLst>
          <pc:docMk/>
          <pc:sldMk cId="366446401" sldId="314"/>
        </pc:sldMkLst>
      </pc:sldChg>
      <pc:sldChg chg="addSp delSp modSp add mod setBg">
        <pc:chgData name="Anagha P [MAHE-MITBLR]" userId="459717d2-0b96-4c2a-af3c-57a2292612c9" providerId="ADAL" clId="{D8FE9A93-3B36-48BB-A6D0-5FA174ADA259}" dt="2024-07-21T14:37:32.326" v="137" actId="26606"/>
        <pc:sldMkLst>
          <pc:docMk/>
          <pc:sldMk cId="1226741863" sldId="315"/>
        </pc:sldMkLst>
        <pc:spChg chg="mod">
          <ac:chgData name="Anagha P [MAHE-MITBLR]" userId="459717d2-0b96-4c2a-af3c-57a2292612c9" providerId="ADAL" clId="{D8FE9A93-3B36-48BB-A6D0-5FA174ADA259}" dt="2024-07-21T14:37:32.326" v="137" actId="26606"/>
          <ac:spMkLst>
            <pc:docMk/>
            <pc:sldMk cId="1226741863" sldId="315"/>
            <ac:spMk id="2" creationId="{00000000-0000-0000-0000-000000000000}"/>
          </ac:spMkLst>
        </pc:spChg>
        <pc:spChg chg="del">
          <ac:chgData name="Anagha P [MAHE-MITBLR]" userId="459717d2-0b96-4c2a-af3c-57a2292612c9" providerId="ADAL" clId="{D8FE9A93-3B36-48BB-A6D0-5FA174ADA259}" dt="2024-07-21T14:37:32.326" v="137" actId="26606"/>
          <ac:spMkLst>
            <pc:docMk/>
            <pc:sldMk cId="1226741863" sldId="315"/>
            <ac:spMk id="3" creationId="{00000000-0000-0000-0000-000000000000}"/>
          </ac:spMkLst>
        </pc:spChg>
        <pc:spChg chg="add">
          <ac:chgData name="Anagha P [MAHE-MITBLR]" userId="459717d2-0b96-4c2a-af3c-57a2292612c9" providerId="ADAL" clId="{D8FE9A93-3B36-48BB-A6D0-5FA174ADA259}" dt="2024-07-21T14:37:32.326" v="137" actId="26606"/>
          <ac:spMkLst>
            <pc:docMk/>
            <pc:sldMk cId="1226741863" sldId="315"/>
            <ac:spMk id="9" creationId="{BACC6370-2D7E-4714-9D71-7542949D7D5D}"/>
          </ac:spMkLst>
        </pc:spChg>
        <pc:spChg chg="add">
          <ac:chgData name="Anagha P [MAHE-MITBLR]" userId="459717d2-0b96-4c2a-af3c-57a2292612c9" providerId="ADAL" clId="{D8FE9A93-3B36-48BB-A6D0-5FA174ADA259}" dt="2024-07-21T14:37:32.326" v="137" actId="26606"/>
          <ac:spMkLst>
            <pc:docMk/>
            <pc:sldMk cId="1226741863" sldId="315"/>
            <ac:spMk id="11" creationId="{256B2C21-A230-48C0-8DF1-C46611373C44}"/>
          </ac:spMkLst>
        </pc:spChg>
        <pc:spChg chg="add">
          <ac:chgData name="Anagha P [MAHE-MITBLR]" userId="459717d2-0b96-4c2a-af3c-57a2292612c9" providerId="ADAL" clId="{D8FE9A93-3B36-48BB-A6D0-5FA174ADA259}" dt="2024-07-21T14:37:32.326" v="137" actId="26606"/>
          <ac:spMkLst>
            <pc:docMk/>
            <pc:sldMk cId="1226741863" sldId="315"/>
            <ac:spMk id="13" creationId="{3847E18C-932D-4C95-AABA-FEC7C9499AD7}"/>
          </ac:spMkLst>
        </pc:spChg>
        <pc:spChg chg="add">
          <ac:chgData name="Anagha P [MAHE-MITBLR]" userId="459717d2-0b96-4c2a-af3c-57a2292612c9" providerId="ADAL" clId="{D8FE9A93-3B36-48BB-A6D0-5FA174ADA259}" dt="2024-07-21T14:37:32.326" v="137" actId="26606"/>
          <ac:spMkLst>
            <pc:docMk/>
            <pc:sldMk cId="1226741863" sldId="315"/>
            <ac:spMk id="15" creationId="{3150CB11-0C61-439E-910F-5787759E72A0}"/>
          </ac:spMkLst>
        </pc:spChg>
        <pc:spChg chg="add">
          <ac:chgData name="Anagha P [MAHE-MITBLR]" userId="459717d2-0b96-4c2a-af3c-57a2292612c9" providerId="ADAL" clId="{D8FE9A93-3B36-48BB-A6D0-5FA174ADA259}" dt="2024-07-21T14:37:32.326" v="137" actId="26606"/>
          <ac:spMkLst>
            <pc:docMk/>
            <pc:sldMk cId="1226741863" sldId="315"/>
            <ac:spMk id="17" creationId="{43F8A58B-5155-44CE-A5FF-7647B47D0A7A}"/>
          </ac:spMkLst>
        </pc:spChg>
        <pc:spChg chg="add">
          <ac:chgData name="Anagha P [MAHE-MITBLR]" userId="459717d2-0b96-4c2a-af3c-57a2292612c9" providerId="ADAL" clId="{D8FE9A93-3B36-48BB-A6D0-5FA174ADA259}" dt="2024-07-21T14:37:32.326" v="137" actId="26606"/>
          <ac:spMkLst>
            <pc:docMk/>
            <pc:sldMk cId="1226741863" sldId="315"/>
            <ac:spMk id="19" creationId="{443F2ACA-E6D6-4028-82DD-F03C262D5DE6}"/>
          </ac:spMkLst>
        </pc:spChg>
        <pc:graphicFrameChg chg="add">
          <ac:chgData name="Anagha P [MAHE-MITBLR]" userId="459717d2-0b96-4c2a-af3c-57a2292612c9" providerId="ADAL" clId="{D8FE9A93-3B36-48BB-A6D0-5FA174ADA259}" dt="2024-07-21T14:37:32.326" v="137" actId="26606"/>
          <ac:graphicFrameMkLst>
            <pc:docMk/>
            <pc:sldMk cId="1226741863" sldId="315"/>
            <ac:graphicFrameMk id="5" creationId="{CB533F4B-4062-5AA4-0AF4-D49FC51FE691}"/>
          </ac:graphicFrameMkLst>
        </pc:graphicFrameChg>
      </pc:sldChg>
      <pc:sldChg chg="addSp modSp add mod setBg">
        <pc:chgData name="Anagha P [MAHE-MITBLR]" userId="459717d2-0b96-4c2a-af3c-57a2292612c9" providerId="ADAL" clId="{D8FE9A93-3B36-48BB-A6D0-5FA174ADA259}" dt="2024-07-21T14:37:45.721" v="138" actId="26606"/>
        <pc:sldMkLst>
          <pc:docMk/>
          <pc:sldMk cId="4124755987" sldId="316"/>
        </pc:sldMkLst>
        <pc:spChg chg="mod">
          <ac:chgData name="Anagha P [MAHE-MITBLR]" userId="459717d2-0b96-4c2a-af3c-57a2292612c9" providerId="ADAL" clId="{D8FE9A93-3B36-48BB-A6D0-5FA174ADA259}" dt="2024-07-21T14:37:45.721" v="138" actId="26606"/>
          <ac:spMkLst>
            <pc:docMk/>
            <pc:sldMk cId="4124755987" sldId="316"/>
            <ac:spMk id="2" creationId="{00000000-0000-0000-0000-000000000000}"/>
          </ac:spMkLst>
        </pc:spChg>
        <pc:spChg chg="mod">
          <ac:chgData name="Anagha P [MAHE-MITBLR]" userId="459717d2-0b96-4c2a-af3c-57a2292612c9" providerId="ADAL" clId="{D8FE9A93-3B36-48BB-A6D0-5FA174ADA259}" dt="2024-07-21T14:37:45.721" v="138" actId="26606"/>
          <ac:spMkLst>
            <pc:docMk/>
            <pc:sldMk cId="4124755987" sldId="316"/>
            <ac:spMk id="3" creationId="{00000000-0000-0000-0000-000000000000}"/>
          </ac:spMkLst>
        </pc:spChg>
        <pc:spChg chg="add">
          <ac:chgData name="Anagha P [MAHE-MITBLR]" userId="459717d2-0b96-4c2a-af3c-57a2292612c9" providerId="ADAL" clId="{D8FE9A93-3B36-48BB-A6D0-5FA174ADA259}" dt="2024-07-21T14:37:45.721" v="138" actId="26606"/>
          <ac:spMkLst>
            <pc:docMk/>
            <pc:sldMk cId="4124755987" sldId="316"/>
            <ac:spMk id="3079" creationId="{C4285719-470E-454C-AF62-8323075F1F5B}"/>
          </ac:spMkLst>
        </pc:spChg>
        <pc:spChg chg="add">
          <ac:chgData name="Anagha P [MAHE-MITBLR]" userId="459717d2-0b96-4c2a-af3c-57a2292612c9" providerId="ADAL" clId="{D8FE9A93-3B36-48BB-A6D0-5FA174ADA259}" dt="2024-07-21T14:37:45.721" v="138" actId="26606"/>
          <ac:spMkLst>
            <pc:docMk/>
            <pc:sldMk cId="4124755987" sldId="316"/>
            <ac:spMk id="3081" creationId="{CD9FE4EF-C4D8-49A0-B2FF-81D8DB7D8A24}"/>
          </ac:spMkLst>
        </pc:spChg>
        <pc:spChg chg="add">
          <ac:chgData name="Anagha P [MAHE-MITBLR]" userId="459717d2-0b96-4c2a-af3c-57a2292612c9" providerId="ADAL" clId="{D8FE9A93-3B36-48BB-A6D0-5FA174ADA259}" dt="2024-07-21T14:37:45.721" v="138" actId="26606"/>
          <ac:spMkLst>
            <pc:docMk/>
            <pc:sldMk cId="4124755987" sldId="316"/>
            <ac:spMk id="3083" creationId="{4300840D-0A0B-4512-BACA-B439D5B9C57C}"/>
          </ac:spMkLst>
        </pc:spChg>
        <pc:spChg chg="add">
          <ac:chgData name="Anagha P [MAHE-MITBLR]" userId="459717d2-0b96-4c2a-af3c-57a2292612c9" providerId="ADAL" clId="{D8FE9A93-3B36-48BB-A6D0-5FA174ADA259}" dt="2024-07-21T14:37:45.721" v="138" actId="26606"/>
          <ac:spMkLst>
            <pc:docMk/>
            <pc:sldMk cId="4124755987" sldId="316"/>
            <ac:spMk id="3085" creationId="{D2B78728-A580-49A7-84F9-6EF6F583ADE0}"/>
          </ac:spMkLst>
        </pc:spChg>
        <pc:spChg chg="add">
          <ac:chgData name="Anagha P [MAHE-MITBLR]" userId="459717d2-0b96-4c2a-af3c-57a2292612c9" providerId="ADAL" clId="{D8FE9A93-3B36-48BB-A6D0-5FA174ADA259}" dt="2024-07-21T14:37:45.721" v="138" actId="26606"/>
          <ac:spMkLst>
            <pc:docMk/>
            <pc:sldMk cId="4124755987" sldId="316"/>
            <ac:spMk id="3087" creationId="{38FAA1A1-D861-433F-88FA-1E9D6FD31D11}"/>
          </ac:spMkLst>
        </pc:spChg>
        <pc:spChg chg="add">
          <ac:chgData name="Anagha P [MAHE-MITBLR]" userId="459717d2-0b96-4c2a-af3c-57a2292612c9" providerId="ADAL" clId="{D8FE9A93-3B36-48BB-A6D0-5FA174ADA259}" dt="2024-07-21T14:37:45.721" v="138" actId="26606"/>
          <ac:spMkLst>
            <pc:docMk/>
            <pc:sldMk cId="4124755987" sldId="316"/>
            <ac:spMk id="3089" creationId="{8D71EDA1-87BF-4D5D-AB79-F346FD19278A}"/>
          </ac:spMkLst>
        </pc:spChg>
        <pc:picChg chg="mod">
          <ac:chgData name="Anagha P [MAHE-MITBLR]" userId="459717d2-0b96-4c2a-af3c-57a2292612c9" providerId="ADAL" clId="{D8FE9A93-3B36-48BB-A6D0-5FA174ADA259}" dt="2024-07-21T14:37:45.721" v="138" actId="26606"/>
          <ac:picMkLst>
            <pc:docMk/>
            <pc:sldMk cId="4124755987" sldId="316"/>
            <ac:picMk id="3074" creationId="{00000000-0000-0000-0000-000000000000}"/>
          </ac:picMkLst>
        </pc:picChg>
      </pc:sldChg>
      <pc:sldChg chg="addSp delSp modSp add mod setBg">
        <pc:chgData name="Anagha P [MAHE-MITBLR]" userId="459717d2-0b96-4c2a-af3c-57a2292612c9" providerId="ADAL" clId="{D8FE9A93-3B36-48BB-A6D0-5FA174ADA259}" dt="2024-07-21T14:37:58.192" v="143" actId="26606"/>
        <pc:sldMkLst>
          <pc:docMk/>
          <pc:sldMk cId="3534910405" sldId="317"/>
        </pc:sldMkLst>
        <pc:spChg chg="mod">
          <ac:chgData name="Anagha P [MAHE-MITBLR]" userId="459717d2-0b96-4c2a-af3c-57a2292612c9" providerId="ADAL" clId="{D8FE9A93-3B36-48BB-A6D0-5FA174ADA259}" dt="2024-07-21T14:37:58.192" v="143" actId="26606"/>
          <ac:spMkLst>
            <pc:docMk/>
            <pc:sldMk cId="3534910405" sldId="317"/>
            <ac:spMk id="3" creationId="{00000000-0000-0000-0000-000000000000}"/>
          </ac:spMkLst>
        </pc:spChg>
        <pc:spChg chg="add del">
          <ac:chgData name="Anagha P [MAHE-MITBLR]" userId="459717d2-0b96-4c2a-af3c-57a2292612c9" providerId="ADAL" clId="{D8FE9A93-3B36-48BB-A6D0-5FA174ADA259}" dt="2024-07-21T14:37:56.559" v="140" actId="26606"/>
          <ac:spMkLst>
            <pc:docMk/>
            <pc:sldMk cId="3534910405" sldId="317"/>
            <ac:spMk id="4103" creationId="{C4285719-470E-454C-AF62-8323075F1F5B}"/>
          </ac:spMkLst>
        </pc:spChg>
        <pc:spChg chg="add del">
          <ac:chgData name="Anagha P [MAHE-MITBLR]" userId="459717d2-0b96-4c2a-af3c-57a2292612c9" providerId="ADAL" clId="{D8FE9A93-3B36-48BB-A6D0-5FA174ADA259}" dt="2024-07-21T14:37:56.559" v="140" actId="26606"/>
          <ac:spMkLst>
            <pc:docMk/>
            <pc:sldMk cId="3534910405" sldId="317"/>
            <ac:spMk id="4105" creationId="{CD9FE4EF-C4D8-49A0-B2FF-81D8DB7D8A24}"/>
          </ac:spMkLst>
        </pc:spChg>
        <pc:spChg chg="add del">
          <ac:chgData name="Anagha P [MAHE-MITBLR]" userId="459717d2-0b96-4c2a-af3c-57a2292612c9" providerId="ADAL" clId="{D8FE9A93-3B36-48BB-A6D0-5FA174ADA259}" dt="2024-07-21T14:37:56.559" v="140" actId="26606"/>
          <ac:spMkLst>
            <pc:docMk/>
            <pc:sldMk cId="3534910405" sldId="317"/>
            <ac:spMk id="4107" creationId="{4300840D-0A0B-4512-BACA-B439D5B9C57C}"/>
          </ac:spMkLst>
        </pc:spChg>
        <pc:spChg chg="add del">
          <ac:chgData name="Anagha P [MAHE-MITBLR]" userId="459717d2-0b96-4c2a-af3c-57a2292612c9" providerId="ADAL" clId="{D8FE9A93-3B36-48BB-A6D0-5FA174ADA259}" dt="2024-07-21T14:37:56.559" v="140" actId="26606"/>
          <ac:spMkLst>
            <pc:docMk/>
            <pc:sldMk cId="3534910405" sldId="317"/>
            <ac:spMk id="4109" creationId="{D2B78728-A580-49A7-84F9-6EF6F583ADE0}"/>
          </ac:spMkLst>
        </pc:spChg>
        <pc:spChg chg="add del">
          <ac:chgData name="Anagha P [MAHE-MITBLR]" userId="459717d2-0b96-4c2a-af3c-57a2292612c9" providerId="ADAL" clId="{D8FE9A93-3B36-48BB-A6D0-5FA174ADA259}" dt="2024-07-21T14:37:56.559" v="140" actId="26606"/>
          <ac:spMkLst>
            <pc:docMk/>
            <pc:sldMk cId="3534910405" sldId="317"/>
            <ac:spMk id="4111" creationId="{38FAA1A1-D861-433F-88FA-1E9D6FD31D11}"/>
          </ac:spMkLst>
        </pc:spChg>
        <pc:spChg chg="add del">
          <ac:chgData name="Anagha P [MAHE-MITBLR]" userId="459717d2-0b96-4c2a-af3c-57a2292612c9" providerId="ADAL" clId="{D8FE9A93-3B36-48BB-A6D0-5FA174ADA259}" dt="2024-07-21T14:37:56.559" v="140" actId="26606"/>
          <ac:spMkLst>
            <pc:docMk/>
            <pc:sldMk cId="3534910405" sldId="317"/>
            <ac:spMk id="4113" creationId="{8D71EDA1-87BF-4D5D-AB79-F346FD19278A}"/>
          </ac:spMkLst>
        </pc:spChg>
        <pc:spChg chg="add del">
          <ac:chgData name="Anagha P [MAHE-MITBLR]" userId="459717d2-0b96-4c2a-af3c-57a2292612c9" providerId="ADAL" clId="{D8FE9A93-3B36-48BB-A6D0-5FA174ADA259}" dt="2024-07-21T14:37:58.192" v="142" actId="26606"/>
          <ac:spMkLst>
            <pc:docMk/>
            <pc:sldMk cId="3534910405" sldId="317"/>
            <ac:spMk id="4115" creationId="{2E17E911-875F-4DE5-8699-99D9F1805A5D}"/>
          </ac:spMkLst>
        </pc:spChg>
        <pc:spChg chg="add del">
          <ac:chgData name="Anagha P [MAHE-MITBLR]" userId="459717d2-0b96-4c2a-af3c-57a2292612c9" providerId="ADAL" clId="{D8FE9A93-3B36-48BB-A6D0-5FA174ADA259}" dt="2024-07-21T14:37:58.192" v="142" actId="26606"/>
          <ac:spMkLst>
            <pc:docMk/>
            <pc:sldMk cId="3534910405" sldId="317"/>
            <ac:spMk id="4116" creationId="{CD9FE4EF-C4D8-49A0-B2FF-81D8DB7D8A24}"/>
          </ac:spMkLst>
        </pc:spChg>
        <pc:spChg chg="add del">
          <ac:chgData name="Anagha P [MAHE-MITBLR]" userId="459717d2-0b96-4c2a-af3c-57a2292612c9" providerId="ADAL" clId="{D8FE9A93-3B36-48BB-A6D0-5FA174ADA259}" dt="2024-07-21T14:37:58.192" v="142" actId="26606"/>
          <ac:spMkLst>
            <pc:docMk/>
            <pc:sldMk cId="3534910405" sldId="317"/>
            <ac:spMk id="4117" creationId="{4300840D-0A0B-4512-BACA-B439D5B9C57C}"/>
          </ac:spMkLst>
        </pc:spChg>
        <pc:spChg chg="add del">
          <ac:chgData name="Anagha P [MAHE-MITBLR]" userId="459717d2-0b96-4c2a-af3c-57a2292612c9" providerId="ADAL" clId="{D8FE9A93-3B36-48BB-A6D0-5FA174ADA259}" dt="2024-07-21T14:37:58.192" v="142" actId="26606"/>
          <ac:spMkLst>
            <pc:docMk/>
            <pc:sldMk cId="3534910405" sldId="317"/>
            <ac:spMk id="4118" creationId="{D2B78728-A580-49A7-84F9-6EF6F583ADE0}"/>
          </ac:spMkLst>
        </pc:spChg>
        <pc:spChg chg="add del">
          <ac:chgData name="Anagha P [MAHE-MITBLR]" userId="459717d2-0b96-4c2a-af3c-57a2292612c9" providerId="ADAL" clId="{D8FE9A93-3B36-48BB-A6D0-5FA174ADA259}" dt="2024-07-21T14:37:58.192" v="142" actId="26606"/>
          <ac:spMkLst>
            <pc:docMk/>
            <pc:sldMk cId="3534910405" sldId="317"/>
            <ac:spMk id="4119" creationId="{38FAA1A1-D861-433F-88FA-1E9D6FD31D11}"/>
          </ac:spMkLst>
        </pc:spChg>
        <pc:spChg chg="add del">
          <ac:chgData name="Anagha P [MAHE-MITBLR]" userId="459717d2-0b96-4c2a-af3c-57a2292612c9" providerId="ADAL" clId="{D8FE9A93-3B36-48BB-A6D0-5FA174ADA259}" dt="2024-07-21T14:37:58.192" v="142" actId="26606"/>
          <ac:spMkLst>
            <pc:docMk/>
            <pc:sldMk cId="3534910405" sldId="317"/>
            <ac:spMk id="4120" creationId="{8D71EDA1-87BF-4D5D-AB79-F346FD19278A}"/>
          </ac:spMkLst>
        </pc:spChg>
        <pc:spChg chg="add">
          <ac:chgData name="Anagha P [MAHE-MITBLR]" userId="459717d2-0b96-4c2a-af3c-57a2292612c9" providerId="ADAL" clId="{D8FE9A93-3B36-48BB-A6D0-5FA174ADA259}" dt="2024-07-21T14:37:58.192" v="143" actId="26606"/>
          <ac:spMkLst>
            <pc:docMk/>
            <pc:sldMk cId="3534910405" sldId="317"/>
            <ac:spMk id="4122" creationId="{C4285719-470E-454C-AF62-8323075F1F5B}"/>
          </ac:spMkLst>
        </pc:spChg>
        <pc:spChg chg="add">
          <ac:chgData name="Anagha P [MAHE-MITBLR]" userId="459717d2-0b96-4c2a-af3c-57a2292612c9" providerId="ADAL" clId="{D8FE9A93-3B36-48BB-A6D0-5FA174ADA259}" dt="2024-07-21T14:37:58.192" v="143" actId="26606"/>
          <ac:spMkLst>
            <pc:docMk/>
            <pc:sldMk cId="3534910405" sldId="317"/>
            <ac:spMk id="4123" creationId="{CD9FE4EF-C4D8-49A0-B2FF-81D8DB7D8A24}"/>
          </ac:spMkLst>
        </pc:spChg>
        <pc:spChg chg="add">
          <ac:chgData name="Anagha P [MAHE-MITBLR]" userId="459717d2-0b96-4c2a-af3c-57a2292612c9" providerId="ADAL" clId="{D8FE9A93-3B36-48BB-A6D0-5FA174ADA259}" dt="2024-07-21T14:37:58.192" v="143" actId="26606"/>
          <ac:spMkLst>
            <pc:docMk/>
            <pc:sldMk cId="3534910405" sldId="317"/>
            <ac:spMk id="4124" creationId="{4300840D-0A0B-4512-BACA-B439D5B9C57C}"/>
          </ac:spMkLst>
        </pc:spChg>
        <pc:spChg chg="add">
          <ac:chgData name="Anagha P [MAHE-MITBLR]" userId="459717d2-0b96-4c2a-af3c-57a2292612c9" providerId="ADAL" clId="{D8FE9A93-3B36-48BB-A6D0-5FA174ADA259}" dt="2024-07-21T14:37:58.192" v="143" actId="26606"/>
          <ac:spMkLst>
            <pc:docMk/>
            <pc:sldMk cId="3534910405" sldId="317"/>
            <ac:spMk id="4125" creationId="{D2B78728-A580-49A7-84F9-6EF6F583ADE0}"/>
          </ac:spMkLst>
        </pc:spChg>
        <pc:spChg chg="add">
          <ac:chgData name="Anagha P [MAHE-MITBLR]" userId="459717d2-0b96-4c2a-af3c-57a2292612c9" providerId="ADAL" clId="{D8FE9A93-3B36-48BB-A6D0-5FA174ADA259}" dt="2024-07-21T14:37:58.192" v="143" actId="26606"/>
          <ac:spMkLst>
            <pc:docMk/>
            <pc:sldMk cId="3534910405" sldId="317"/>
            <ac:spMk id="4126" creationId="{38FAA1A1-D861-433F-88FA-1E9D6FD31D11}"/>
          </ac:spMkLst>
        </pc:spChg>
        <pc:spChg chg="add">
          <ac:chgData name="Anagha P [MAHE-MITBLR]" userId="459717d2-0b96-4c2a-af3c-57a2292612c9" providerId="ADAL" clId="{D8FE9A93-3B36-48BB-A6D0-5FA174ADA259}" dt="2024-07-21T14:37:58.192" v="143" actId="26606"/>
          <ac:spMkLst>
            <pc:docMk/>
            <pc:sldMk cId="3534910405" sldId="317"/>
            <ac:spMk id="4127" creationId="{8D71EDA1-87BF-4D5D-AB79-F346FD19278A}"/>
          </ac:spMkLst>
        </pc:spChg>
        <pc:picChg chg="mod">
          <ac:chgData name="Anagha P [MAHE-MITBLR]" userId="459717d2-0b96-4c2a-af3c-57a2292612c9" providerId="ADAL" clId="{D8FE9A93-3B36-48BB-A6D0-5FA174ADA259}" dt="2024-07-21T14:37:58.192" v="143" actId="26606"/>
          <ac:picMkLst>
            <pc:docMk/>
            <pc:sldMk cId="3534910405" sldId="317"/>
            <ac:picMk id="4098" creationId="{00000000-0000-0000-0000-000000000000}"/>
          </ac:picMkLst>
        </pc:picChg>
      </pc:sldChg>
      <pc:sldChg chg="addSp modSp add mod setBg">
        <pc:chgData name="Anagha P [MAHE-MITBLR]" userId="459717d2-0b96-4c2a-af3c-57a2292612c9" providerId="ADAL" clId="{D8FE9A93-3B36-48BB-A6D0-5FA174ADA259}" dt="2024-07-21T14:38:01.879" v="144" actId="26606"/>
        <pc:sldMkLst>
          <pc:docMk/>
          <pc:sldMk cId="1683885167" sldId="318"/>
        </pc:sldMkLst>
        <pc:spChg chg="mod">
          <ac:chgData name="Anagha P [MAHE-MITBLR]" userId="459717d2-0b96-4c2a-af3c-57a2292612c9" providerId="ADAL" clId="{D8FE9A93-3B36-48BB-A6D0-5FA174ADA259}" dt="2024-07-21T14:38:01.879" v="144" actId="26606"/>
          <ac:spMkLst>
            <pc:docMk/>
            <pc:sldMk cId="1683885167" sldId="318"/>
            <ac:spMk id="3" creationId="{00000000-0000-0000-0000-000000000000}"/>
          </ac:spMkLst>
        </pc:spChg>
        <pc:spChg chg="add">
          <ac:chgData name="Anagha P [MAHE-MITBLR]" userId="459717d2-0b96-4c2a-af3c-57a2292612c9" providerId="ADAL" clId="{D8FE9A93-3B36-48BB-A6D0-5FA174ADA259}" dt="2024-07-21T14:38:01.879" v="144" actId="26606"/>
          <ac:spMkLst>
            <pc:docMk/>
            <pc:sldMk cId="1683885167" sldId="318"/>
            <ac:spMk id="5127" creationId="{C4285719-470E-454C-AF62-8323075F1F5B}"/>
          </ac:spMkLst>
        </pc:spChg>
        <pc:spChg chg="add">
          <ac:chgData name="Anagha P [MAHE-MITBLR]" userId="459717d2-0b96-4c2a-af3c-57a2292612c9" providerId="ADAL" clId="{D8FE9A93-3B36-48BB-A6D0-5FA174ADA259}" dt="2024-07-21T14:38:01.879" v="144" actId="26606"/>
          <ac:spMkLst>
            <pc:docMk/>
            <pc:sldMk cId="1683885167" sldId="318"/>
            <ac:spMk id="5129" creationId="{CD9FE4EF-C4D8-49A0-B2FF-81D8DB7D8A24}"/>
          </ac:spMkLst>
        </pc:spChg>
        <pc:spChg chg="add">
          <ac:chgData name="Anagha P [MAHE-MITBLR]" userId="459717d2-0b96-4c2a-af3c-57a2292612c9" providerId="ADAL" clId="{D8FE9A93-3B36-48BB-A6D0-5FA174ADA259}" dt="2024-07-21T14:38:01.879" v="144" actId="26606"/>
          <ac:spMkLst>
            <pc:docMk/>
            <pc:sldMk cId="1683885167" sldId="318"/>
            <ac:spMk id="5131" creationId="{4300840D-0A0B-4512-BACA-B439D5B9C57C}"/>
          </ac:spMkLst>
        </pc:spChg>
        <pc:spChg chg="add">
          <ac:chgData name="Anagha P [MAHE-MITBLR]" userId="459717d2-0b96-4c2a-af3c-57a2292612c9" providerId="ADAL" clId="{D8FE9A93-3B36-48BB-A6D0-5FA174ADA259}" dt="2024-07-21T14:38:01.879" v="144" actId="26606"/>
          <ac:spMkLst>
            <pc:docMk/>
            <pc:sldMk cId="1683885167" sldId="318"/>
            <ac:spMk id="5133" creationId="{D2B78728-A580-49A7-84F9-6EF6F583ADE0}"/>
          </ac:spMkLst>
        </pc:spChg>
        <pc:spChg chg="add">
          <ac:chgData name="Anagha P [MAHE-MITBLR]" userId="459717d2-0b96-4c2a-af3c-57a2292612c9" providerId="ADAL" clId="{D8FE9A93-3B36-48BB-A6D0-5FA174ADA259}" dt="2024-07-21T14:38:01.879" v="144" actId="26606"/>
          <ac:spMkLst>
            <pc:docMk/>
            <pc:sldMk cId="1683885167" sldId="318"/>
            <ac:spMk id="5135" creationId="{38FAA1A1-D861-433F-88FA-1E9D6FD31D11}"/>
          </ac:spMkLst>
        </pc:spChg>
        <pc:spChg chg="add">
          <ac:chgData name="Anagha P [MAHE-MITBLR]" userId="459717d2-0b96-4c2a-af3c-57a2292612c9" providerId="ADAL" clId="{D8FE9A93-3B36-48BB-A6D0-5FA174ADA259}" dt="2024-07-21T14:38:01.879" v="144" actId="26606"/>
          <ac:spMkLst>
            <pc:docMk/>
            <pc:sldMk cId="1683885167" sldId="318"/>
            <ac:spMk id="5137" creationId="{8D71EDA1-87BF-4D5D-AB79-F346FD19278A}"/>
          </ac:spMkLst>
        </pc:spChg>
        <pc:picChg chg="mod">
          <ac:chgData name="Anagha P [MAHE-MITBLR]" userId="459717d2-0b96-4c2a-af3c-57a2292612c9" providerId="ADAL" clId="{D8FE9A93-3B36-48BB-A6D0-5FA174ADA259}" dt="2024-07-21T14:38:01.879" v="144" actId="26606"/>
          <ac:picMkLst>
            <pc:docMk/>
            <pc:sldMk cId="1683885167" sldId="318"/>
            <ac:picMk id="5122" creationId="{00000000-0000-0000-0000-000000000000}"/>
          </ac:picMkLst>
        </pc:picChg>
      </pc:sldChg>
      <pc:sldChg chg="addSp delSp modSp add mod setBg">
        <pc:chgData name="Anagha P [MAHE-MITBLR]" userId="459717d2-0b96-4c2a-af3c-57a2292612c9" providerId="ADAL" clId="{D8FE9A93-3B36-48BB-A6D0-5FA174ADA259}" dt="2024-07-21T14:38:13.740" v="147" actId="26606"/>
        <pc:sldMkLst>
          <pc:docMk/>
          <pc:sldMk cId="1411493467" sldId="319"/>
        </pc:sldMkLst>
        <pc:spChg chg="mod">
          <ac:chgData name="Anagha P [MAHE-MITBLR]" userId="459717d2-0b96-4c2a-af3c-57a2292612c9" providerId="ADAL" clId="{D8FE9A93-3B36-48BB-A6D0-5FA174ADA259}" dt="2024-07-21T14:38:13.740" v="147" actId="26606"/>
          <ac:spMkLst>
            <pc:docMk/>
            <pc:sldMk cId="1411493467" sldId="319"/>
            <ac:spMk id="3" creationId="{00000000-0000-0000-0000-000000000000}"/>
          </ac:spMkLst>
        </pc:spChg>
        <pc:spChg chg="add del">
          <ac:chgData name="Anagha P [MAHE-MITBLR]" userId="459717d2-0b96-4c2a-af3c-57a2292612c9" providerId="ADAL" clId="{D8FE9A93-3B36-48BB-A6D0-5FA174ADA259}" dt="2024-07-21T14:38:13.740" v="146" actId="26606"/>
          <ac:spMkLst>
            <pc:docMk/>
            <pc:sldMk cId="1411493467" sldId="319"/>
            <ac:spMk id="6151" creationId="{C4285719-470E-454C-AF62-8323075F1F5B}"/>
          </ac:spMkLst>
        </pc:spChg>
        <pc:spChg chg="add del">
          <ac:chgData name="Anagha P [MAHE-MITBLR]" userId="459717d2-0b96-4c2a-af3c-57a2292612c9" providerId="ADAL" clId="{D8FE9A93-3B36-48BB-A6D0-5FA174ADA259}" dt="2024-07-21T14:38:13.740" v="146" actId="26606"/>
          <ac:spMkLst>
            <pc:docMk/>
            <pc:sldMk cId="1411493467" sldId="319"/>
            <ac:spMk id="6153" creationId="{CD9FE4EF-C4D8-49A0-B2FF-81D8DB7D8A24}"/>
          </ac:spMkLst>
        </pc:spChg>
        <pc:spChg chg="add del">
          <ac:chgData name="Anagha P [MAHE-MITBLR]" userId="459717d2-0b96-4c2a-af3c-57a2292612c9" providerId="ADAL" clId="{D8FE9A93-3B36-48BB-A6D0-5FA174ADA259}" dt="2024-07-21T14:38:13.740" v="146" actId="26606"/>
          <ac:spMkLst>
            <pc:docMk/>
            <pc:sldMk cId="1411493467" sldId="319"/>
            <ac:spMk id="6155" creationId="{4300840D-0A0B-4512-BACA-B439D5B9C57C}"/>
          </ac:spMkLst>
        </pc:spChg>
        <pc:spChg chg="add del">
          <ac:chgData name="Anagha P [MAHE-MITBLR]" userId="459717d2-0b96-4c2a-af3c-57a2292612c9" providerId="ADAL" clId="{D8FE9A93-3B36-48BB-A6D0-5FA174ADA259}" dt="2024-07-21T14:38:13.740" v="146" actId="26606"/>
          <ac:spMkLst>
            <pc:docMk/>
            <pc:sldMk cId="1411493467" sldId="319"/>
            <ac:spMk id="6157" creationId="{D2B78728-A580-49A7-84F9-6EF6F583ADE0}"/>
          </ac:spMkLst>
        </pc:spChg>
        <pc:spChg chg="add del">
          <ac:chgData name="Anagha P [MAHE-MITBLR]" userId="459717d2-0b96-4c2a-af3c-57a2292612c9" providerId="ADAL" clId="{D8FE9A93-3B36-48BB-A6D0-5FA174ADA259}" dt="2024-07-21T14:38:13.740" v="146" actId="26606"/>
          <ac:spMkLst>
            <pc:docMk/>
            <pc:sldMk cId="1411493467" sldId="319"/>
            <ac:spMk id="6159" creationId="{38FAA1A1-D861-433F-88FA-1E9D6FD31D11}"/>
          </ac:spMkLst>
        </pc:spChg>
        <pc:spChg chg="add del">
          <ac:chgData name="Anagha P [MAHE-MITBLR]" userId="459717d2-0b96-4c2a-af3c-57a2292612c9" providerId="ADAL" clId="{D8FE9A93-3B36-48BB-A6D0-5FA174ADA259}" dt="2024-07-21T14:38:13.740" v="146" actId="26606"/>
          <ac:spMkLst>
            <pc:docMk/>
            <pc:sldMk cId="1411493467" sldId="319"/>
            <ac:spMk id="6161" creationId="{8D71EDA1-87BF-4D5D-AB79-F346FD19278A}"/>
          </ac:spMkLst>
        </pc:spChg>
        <pc:spChg chg="add">
          <ac:chgData name="Anagha P [MAHE-MITBLR]" userId="459717d2-0b96-4c2a-af3c-57a2292612c9" providerId="ADAL" clId="{D8FE9A93-3B36-48BB-A6D0-5FA174ADA259}" dt="2024-07-21T14:38:13.740" v="147" actId="26606"/>
          <ac:spMkLst>
            <pc:docMk/>
            <pc:sldMk cId="1411493467" sldId="319"/>
            <ac:spMk id="6163" creationId="{0B9EE3F3-89B7-43C3-8651-C4C96830993D}"/>
          </ac:spMkLst>
        </pc:spChg>
        <pc:spChg chg="add">
          <ac:chgData name="Anagha P [MAHE-MITBLR]" userId="459717d2-0b96-4c2a-af3c-57a2292612c9" providerId="ADAL" clId="{D8FE9A93-3B36-48BB-A6D0-5FA174ADA259}" dt="2024-07-21T14:38:13.740" v="147" actId="26606"/>
          <ac:spMkLst>
            <pc:docMk/>
            <pc:sldMk cId="1411493467" sldId="319"/>
            <ac:spMk id="6164" creationId="{33AE4636-AEEC-45D6-84D4-7AC2DA48ECF8}"/>
          </ac:spMkLst>
        </pc:spChg>
        <pc:spChg chg="add">
          <ac:chgData name="Anagha P [MAHE-MITBLR]" userId="459717d2-0b96-4c2a-af3c-57a2292612c9" providerId="ADAL" clId="{D8FE9A93-3B36-48BB-A6D0-5FA174ADA259}" dt="2024-07-21T14:38:13.740" v="147" actId="26606"/>
          <ac:spMkLst>
            <pc:docMk/>
            <pc:sldMk cId="1411493467" sldId="319"/>
            <ac:spMk id="6165" creationId="{8D9CE0F4-2EB2-4F1F-8AAC-DB3571D9FE10}"/>
          </ac:spMkLst>
        </pc:spChg>
        <pc:picChg chg="mod">
          <ac:chgData name="Anagha P [MAHE-MITBLR]" userId="459717d2-0b96-4c2a-af3c-57a2292612c9" providerId="ADAL" clId="{D8FE9A93-3B36-48BB-A6D0-5FA174ADA259}" dt="2024-07-21T14:38:13.740" v="147" actId="26606"/>
          <ac:picMkLst>
            <pc:docMk/>
            <pc:sldMk cId="1411493467" sldId="319"/>
            <ac:picMk id="6146" creationId="{00000000-0000-0000-0000-000000000000}"/>
          </ac:picMkLst>
        </pc:picChg>
      </pc:sldChg>
      <pc:sldChg chg="add">
        <pc:chgData name="Anagha P [MAHE-MITBLR]" userId="459717d2-0b96-4c2a-af3c-57a2292612c9" providerId="ADAL" clId="{D8FE9A93-3B36-48BB-A6D0-5FA174ADA259}" dt="2024-07-21T14:24:18.369" v="56"/>
        <pc:sldMkLst>
          <pc:docMk/>
          <pc:sldMk cId="893700885" sldId="320"/>
        </pc:sldMkLst>
      </pc:sldChg>
      <pc:sldChg chg="add">
        <pc:chgData name="Anagha P [MAHE-MITBLR]" userId="459717d2-0b96-4c2a-af3c-57a2292612c9" providerId="ADAL" clId="{D8FE9A93-3B36-48BB-A6D0-5FA174ADA259}" dt="2024-07-21T14:24:18.369" v="56"/>
        <pc:sldMkLst>
          <pc:docMk/>
          <pc:sldMk cId="3447465552" sldId="321"/>
        </pc:sldMkLst>
      </pc:sldChg>
      <pc:sldChg chg="addSp modSp add mod setBg">
        <pc:chgData name="Anagha P [MAHE-MITBLR]" userId="459717d2-0b96-4c2a-af3c-57a2292612c9" providerId="ADAL" clId="{D8FE9A93-3B36-48BB-A6D0-5FA174ADA259}" dt="2024-07-21T14:38:42.521" v="148" actId="26606"/>
        <pc:sldMkLst>
          <pc:docMk/>
          <pc:sldMk cId="4165450956" sldId="322"/>
        </pc:sldMkLst>
        <pc:spChg chg="mod">
          <ac:chgData name="Anagha P [MAHE-MITBLR]" userId="459717d2-0b96-4c2a-af3c-57a2292612c9" providerId="ADAL" clId="{D8FE9A93-3B36-48BB-A6D0-5FA174ADA259}" dt="2024-07-21T14:38:42.521" v="148" actId="26606"/>
          <ac:spMkLst>
            <pc:docMk/>
            <pc:sldMk cId="4165450956" sldId="322"/>
            <ac:spMk id="2" creationId="{00000000-0000-0000-0000-000000000000}"/>
          </ac:spMkLst>
        </pc:spChg>
        <pc:spChg chg="mod">
          <ac:chgData name="Anagha P [MAHE-MITBLR]" userId="459717d2-0b96-4c2a-af3c-57a2292612c9" providerId="ADAL" clId="{D8FE9A93-3B36-48BB-A6D0-5FA174ADA259}" dt="2024-07-21T14:38:42.521" v="148" actId="26606"/>
          <ac:spMkLst>
            <pc:docMk/>
            <pc:sldMk cId="4165450956" sldId="322"/>
            <ac:spMk id="3" creationId="{00000000-0000-0000-0000-000000000000}"/>
          </ac:spMkLst>
        </pc:spChg>
        <pc:spChg chg="add">
          <ac:chgData name="Anagha P [MAHE-MITBLR]" userId="459717d2-0b96-4c2a-af3c-57a2292612c9" providerId="ADAL" clId="{D8FE9A93-3B36-48BB-A6D0-5FA174ADA259}" dt="2024-07-21T14:38:42.521" v="148" actId="26606"/>
          <ac:spMkLst>
            <pc:docMk/>
            <pc:sldMk cId="4165450956" sldId="322"/>
            <ac:spMk id="8" creationId="{09588DA8-065E-4F6F-8EFD-43104AB2E0CF}"/>
          </ac:spMkLst>
        </pc:spChg>
        <pc:spChg chg="add">
          <ac:chgData name="Anagha P [MAHE-MITBLR]" userId="459717d2-0b96-4c2a-af3c-57a2292612c9" providerId="ADAL" clId="{D8FE9A93-3B36-48BB-A6D0-5FA174ADA259}" dt="2024-07-21T14:38:42.521" v="148" actId="26606"/>
          <ac:spMkLst>
            <pc:docMk/>
            <pc:sldMk cId="4165450956" sldId="322"/>
            <ac:spMk id="10" creationId="{C4285719-470E-454C-AF62-8323075F1F5B}"/>
          </ac:spMkLst>
        </pc:spChg>
        <pc:spChg chg="add">
          <ac:chgData name="Anagha P [MAHE-MITBLR]" userId="459717d2-0b96-4c2a-af3c-57a2292612c9" providerId="ADAL" clId="{D8FE9A93-3B36-48BB-A6D0-5FA174ADA259}" dt="2024-07-21T14:38:42.521" v="148" actId="26606"/>
          <ac:spMkLst>
            <pc:docMk/>
            <pc:sldMk cId="4165450956" sldId="322"/>
            <ac:spMk id="12" creationId="{CD9FE4EF-C4D8-49A0-B2FF-81D8DB7D8A24}"/>
          </ac:spMkLst>
        </pc:spChg>
        <pc:spChg chg="add">
          <ac:chgData name="Anagha P [MAHE-MITBLR]" userId="459717d2-0b96-4c2a-af3c-57a2292612c9" providerId="ADAL" clId="{D8FE9A93-3B36-48BB-A6D0-5FA174ADA259}" dt="2024-07-21T14:38:42.521" v="148" actId="26606"/>
          <ac:spMkLst>
            <pc:docMk/>
            <pc:sldMk cId="4165450956" sldId="322"/>
            <ac:spMk id="14" creationId="{4300840D-0A0B-4512-BACA-B439D5B9C57C}"/>
          </ac:spMkLst>
        </pc:spChg>
        <pc:spChg chg="add">
          <ac:chgData name="Anagha P [MAHE-MITBLR]" userId="459717d2-0b96-4c2a-af3c-57a2292612c9" providerId="ADAL" clId="{D8FE9A93-3B36-48BB-A6D0-5FA174ADA259}" dt="2024-07-21T14:38:42.521" v="148" actId="26606"/>
          <ac:spMkLst>
            <pc:docMk/>
            <pc:sldMk cId="4165450956" sldId="322"/>
            <ac:spMk id="16" creationId="{D2B78728-A580-49A7-84F9-6EF6F583ADE0}"/>
          </ac:spMkLst>
        </pc:spChg>
        <pc:spChg chg="add">
          <ac:chgData name="Anagha P [MAHE-MITBLR]" userId="459717d2-0b96-4c2a-af3c-57a2292612c9" providerId="ADAL" clId="{D8FE9A93-3B36-48BB-A6D0-5FA174ADA259}" dt="2024-07-21T14:38:42.521" v="148" actId="26606"/>
          <ac:spMkLst>
            <pc:docMk/>
            <pc:sldMk cId="4165450956" sldId="322"/>
            <ac:spMk id="18" creationId="{38FAA1A1-D861-433F-88FA-1E9D6FD31D11}"/>
          </ac:spMkLst>
        </pc:spChg>
        <pc:spChg chg="add">
          <ac:chgData name="Anagha P [MAHE-MITBLR]" userId="459717d2-0b96-4c2a-af3c-57a2292612c9" providerId="ADAL" clId="{D8FE9A93-3B36-48BB-A6D0-5FA174ADA259}" dt="2024-07-21T14:38:42.521" v="148" actId="26606"/>
          <ac:spMkLst>
            <pc:docMk/>
            <pc:sldMk cId="4165450956" sldId="322"/>
            <ac:spMk id="20" creationId="{8D71EDA1-87BF-4D5D-AB79-F346FD19278A}"/>
          </ac:spMkLst>
        </pc:spChg>
      </pc:sldChg>
      <pc:sldChg chg="add">
        <pc:chgData name="Anagha P [MAHE-MITBLR]" userId="459717d2-0b96-4c2a-af3c-57a2292612c9" providerId="ADAL" clId="{D8FE9A93-3B36-48BB-A6D0-5FA174ADA259}" dt="2024-07-21T14:24:18.369" v="56"/>
        <pc:sldMkLst>
          <pc:docMk/>
          <pc:sldMk cId="1336489875" sldId="323"/>
        </pc:sldMkLst>
      </pc:sldChg>
      <pc:sldChg chg="addSp modSp add mod setBg">
        <pc:chgData name="Anagha P [MAHE-MITBLR]" userId="459717d2-0b96-4c2a-af3c-57a2292612c9" providerId="ADAL" clId="{D8FE9A93-3B36-48BB-A6D0-5FA174ADA259}" dt="2024-07-21T14:38:51.759" v="149" actId="26606"/>
        <pc:sldMkLst>
          <pc:docMk/>
          <pc:sldMk cId="3686062696" sldId="324"/>
        </pc:sldMkLst>
        <pc:spChg chg="mod">
          <ac:chgData name="Anagha P [MAHE-MITBLR]" userId="459717d2-0b96-4c2a-af3c-57a2292612c9" providerId="ADAL" clId="{D8FE9A93-3B36-48BB-A6D0-5FA174ADA259}" dt="2024-07-21T14:38:51.759" v="149" actId="26606"/>
          <ac:spMkLst>
            <pc:docMk/>
            <pc:sldMk cId="3686062696" sldId="324"/>
            <ac:spMk id="2" creationId="{00000000-0000-0000-0000-000000000000}"/>
          </ac:spMkLst>
        </pc:spChg>
        <pc:spChg chg="mod">
          <ac:chgData name="Anagha P [MAHE-MITBLR]" userId="459717d2-0b96-4c2a-af3c-57a2292612c9" providerId="ADAL" clId="{D8FE9A93-3B36-48BB-A6D0-5FA174ADA259}" dt="2024-07-21T14:38:51.759" v="149" actId="26606"/>
          <ac:spMkLst>
            <pc:docMk/>
            <pc:sldMk cId="3686062696" sldId="324"/>
            <ac:spMk id="3" creationId="{00000000-0000-0000-0000-000000000000}"/>
          </ac:spMkLst>
        </pc:spChg>
        <pc:spChg chg="add">
          <ac:chgData name="Anagha P [MAHE-MITBLR]" userId="459717d2-0b96-4c2a-af3c-57a2292612c9" providerId="ADAL" clId="{D8FE9A93-3B36-48BB-A6D0-5FA174ADA259}" dt="2024-07-21T14:38:51.759" v="149" actId="26606"/>
          <ac:spMkLst>
            <pc:docMk/>
            <pc:sldMk cId="3686062696" sldId="324"/>
            <ac:spMk id="9" creationId="{C4285719-470E-454C-AF62-8323075F1F5B}"/>
          </ac:spMkLst>
        </pc:spChg>
        <pc:spChg chg="add">
          <ac:chgData name="Anagha P [MAHE-MITBLR]" userId="459717d2-0b96-4c2a-af3c-57a2292612c9" providerId="ADAL" clId="{D8FE9A93-3B36-48BB-A6D0-5FA174ADA259}" dt="2024-07-21T14:38:51.759" v="149" actId="26606"/>
          <ac:spMkLst>
            <pc:docMk/>
            <pc:sldMk cId="3686062696" sldId="324"/>
            <ac:spMk id="11" creationId="{CD9FE4EF-C4D8-49A0-B2FF-81D8DB7D8A24}"/>
          </ac:spMkLst>
        </pc:spChg>
        <pc:spChg chg="add">
          <ac:chgData name="Anagha P [MAHE-MITBLR]" userId="459717d2-0b96-4c2a-af3c-57a2292612c9" providerId="ADAL" clId="{D8FE9A93-3B36-48BB-A6D0-5FA174ADA259}" dt="2024-07-21T14:38:51.759" v="149" actId="26606"/>
          <ac:spMkLst>
            <pc:docMk/>
            <pc:sldMk cId="3686062696" sldId="324"/>
            <ac:spMk id="13" creationId="{4300840D-0A0B-4512-BACA-B439D5B9C57C}"/>
          </ac:spMkLst>
        </pc:spChg>
        <pc:spChg chg="add">
          <ac:chgData name="Anagha P [MAHE-MITBLR]" userId="459717d2-0b96-4c2a-af3c-57a2292612c9" providerId="ADAL" clId="{D8FE9A93-3B36-48BB-A6D0-5FA174ADA259}" dt="2024-07-21T14:38:51.759" v="149" actId="26606"/>
          <ac:spMkLst>
            <pc:docMk/>
            <pc:sldMk cId="3686062696" sldId="324"/>
            <ac:spMk id="15" creationId="{D2B78728-A580-49A7-84F9-6EF6F583ADE0}"/>
          </ac:spMkLst>
        </pc:spChg>
        <pc:spChg chg="add">
          <ac:chgData name="Anagha P [MAHE-MITBLR]" userId="459717d2-0b96-4c2a-af3c-57a2292612c9" providerId="ADAL" clId="{D8FE9A93-3B36-48BB-A6D0-5FA174ADA259}" dt="2024-07-21T14:38:51.759" v="149" actId="26606"/>
          <ac:spMkLst>
            <pc:docMk/>
            <pc:sldMk cId="3686062696" sldId="324"/>
            <ac:spMk id="17" creationId="{38FAA1A1-D861-433F-88FA-1E9D6FD31D11}"/>
          </ac:spMkLst>
        </pc:spChg>
        <pc:spChg chg="add">
          <ac:chgData name="Anagha P [MAHE-MITBLR]" userId="459717d2-0b96-4c2a-af3c-57a2292612c9" providerId="ADAL" clId="{D8FE9A93-3B36-48BB-A6D0-5FA174ADA259}" dt="2024-07-21T14:38:51.759" v="149" actId="26606"/>
          <ac:spMkLst>
            <pc:docMk/>
            <pc:sldMk cId="3686062696" sldId="324"/>
            <ac:spMk id="19" creationId="{8D71EDA1-87BF-4D5D-AB79-F346FD19278A}"/>
          </ac:spMkLst>
        </pc:spChg>
        <pc:picChg chg="mod">
          <ac:chgData name="Anagha P [MAHE-MITBLR]" userId="459717d2-0b96-4c2a-af3c-57a2292612c9" providerId="ADAL" clId="{D8FE9A93-3B36-48BB-A6D0-5FA174ADA259}" dt="2024-07-21T14:38:51.759" v="149" actId="26606"/>
          <ac:picMkLst>
            <pc:docMk/>
            <pc:sldMk cId="3686062696" sldId="324"/>
            <ac:picMk id="4" creationId="{00000000-0000-0000-0000-000000000000}"/>
          </ac:picMkLst>
        </pc:picChg>
      </pc:sldChg>
      <pc:sldChg chg="addSp delSp modSp add mod setBg">
        <pc:chgData name="Anagha P [MAHE-MITBLR]" userId="459717d2-0b96-4c2a-af3c-57a2292612c9" providerId="ADAL" clId="{D8FE9A93-3B36-48BB-A6D0-5FA174ADA259}" dt="2024-07-21T14:38:59.596" v="150" actId="26606"/>
        <pc:sldMkLst>
          <pc:docMk/>
          <pc:sldMk cId="2507091304" sldId="325"/>
        </pc:sldMkLst>
        <pc:spChg chg="mod">
          <ac:chgData name="Anagha P [MAHE-MITBLR]" userId="459717d2-0b96-4c2a-af3c-57a2292612c9" providerId="ADAL" clId="{D8FE9A93-3B36-48BB-A6D0-5FA174ADA259}" dt="2024-07-21T14:38:59.596" v="150" actId="26606"/>
          <ac:spMkLst>
            <pc:docMk/>
            <pc:sldMk cId="2507091304" sldId="325"/>
            <ac:spMk id="2" creationId="{00000000-0000-0000-0000-000000000000}"/>
          </ac:spMkLst>
        </pc:spChg>
        <pc:spChg chg="del">
          <ac:chgData name="Anagha P [MAHE-MITBLR]" userId="459717d2-0b96-4c2a-af3c-57a2292612c9" providerId="ADAL" clId="{D8FE9A93-3B36-48BB-A6D0-5FA174ADA259}" dt="2024-07-21T14:38:59.596" v="150" actId="26606"/>
          <ac:spMkLst>
            <pc:docMk/>
            <pc:sldMk cId="2507091304" sldId="325"/>
            <ac:spMk id="3" creationId="{00000000-0000-0000-0000-000000000000}"/>
          </ac:spMkLst>
        </pc:spChg>
        <pc:spChg chg="add">
          <ac:chgData name="Anagha P [MAHE-MITBLR]" userId="459717d2-0b96-4c2a-af3c-57a2292612c9" providerId="ADAL" clId="{D8FE9A93-3B36-48BB-A6D0-5FA174ADA259}" dt="2024-07-21T14:38:59.596" v="150" actId="26606"/>
          <ac:spMkLst>
            <pc:docMk/>
            <pc:sldMk cId="2507091304" sldId="325"/>
            <ac:spMk id="9" creationId="{BACC6370-2D7E-4714-9D71-7542949D7D5D}"/>
          </ac:spMkLst>
        </pc:spChg>
        <pc:spChg chg="add">
          <ac:chgData name="Anagha P [MAHE-MITBLR]" userId="459717d2-0b96-4c2a-af3c-57a2292612c9" providerId="ADAL" clId="{D8FE9A93-3B36-48BB-A6D0-5FA174ADA259}" dt="2024-07-21T14:38:59.596" v="150" actId="26606"/>
          <ac:spMkLst>
            <pc:docMk/>
            <pc:sldMk cId="2507091304" sldId="325"/>
            <ac:spMk id="11" creationId="{256B2C21-A230-48C0-8DF1-C46611373C44}"/>
          </ac:spMkLst>
        </pc:spChg>
        <pc:spChg chg="add">
          <ac:chgData name="Anagha P [MAHE-MITBLR]" userId="459717d2-0b96-4c2a-af3c-57a2292612c9" providerId="ADAL" clId="{D8FE9A93-3B36-48BB-A6D0-5FA174ADA259}" dt="2024-07-21T14:38:59.596" v="150" actId="26606"/>
          <ac:spMkLst>
            <pc:docMk/>
            <pc:sldMk cId="2507091304" sldId="325"/>
            <ac:spMk id="13" creationId="{3847E18C-932D-4C95-AABA-FEC7C9499AD7}"/>
          </ac:spMkLst>
        </pc:spChg>
        <pc:spChg chg="add">
          <ac:chgData name="Anagha P [MAHE-MITBLR]" userId="459717d2-0b96-4c2a-af3c-57a2292612c9" providerId="ADAL" clId="{D8FE9A93-3B36-48BB-A6D0-5FA174ADA259}" dt="2024-07-21T14:38:59.596" v="150" actId="26606"/>
          <ac:spMkLst>
            <pc:docMk/>
            <pc:sldMk cId="2507091304" sldId="325"/>
            <ac:spMk id="15" creationId="{3150CB11-0C61-439E-910F-5787759E72A0}"/>
          </ac:spMkLst>
        </pc:spChg>
        <pc:spChg chg="add">
          <ac:chgData name="Anagha P [MAHE-MITBLR]" userId="459717d2-0b96-4c2a-af3c-57a2292612c9" providerId="ADAL" clId="{D8FE9A93-3B36-48BB-A6D0-5FA174ADA259}" dt="2024-07-21T14:38:59.596" v="150" actId="26606"/>
          <ac:spMkLst>
            <pc:docMk/>
            <pc:sldMk cId="2507091304" sldId="325"/>
            <ac:spMk id="17" creationId="{43F8A58B-5155-44CE-A5FF-7647B47D0A7A}"/>
          </ac:spMkLst>
        </pc:spChg>
        <pc:spChg chg="add">
          <ac:chgData name="Anagha P [MAHE-MITBLR]" userId="459717d2-0b96-4c2a-af3c-57a2292612c9" providerId="ADAL" clId="{D8FE9A93-3B36-48BB-A6D0-5FA174ADA259}" dt="2024-07-21T14:38:59.596" v="150" actId="26606"/>
          <ac:spMkLst>
            <pc:docMk/>
            <pc:sldMk cId="2507091304" sldId="325"/>
            <ac:spMk id="19" creationId="{443F2ACA-E6D6-4028-82DD-F03C262D5DE6}"/>
          </ac:spMkLst>
        </pc:spChg>
        <pc:graphicFrameChg chg="add">
          <ac:chgData name="Anagha P [MAHE-MITBLR]" userId="459717d2-0b96-4c2a-af3c-57a2292612c9" providerId="ADAL" clId="{D8FE9A93-3B36-48BB-A6D0-5FA174ADA259}" dt="2024-07-21T14:38:59.596" v="150" actId="26606"/>
          <ac:graphicFrameMkLst>
            <pc:docMk/>
            <pc:sldMk cId="2507091304" sldId="325"/>
            <ac:graphicFrameMk id="5" creationId="{F3C7A57F-C474-59DC-27D5-EE5F16054E18}"/>
          </ac:graphicFrameMkLst>
        </pc:graphicFrameChg>
      </pc:sldChg>
      <pc:sldChg chg="addSp delSp modSp add mod setBg">
        <pc:chgData name="Anagha P [MAHE-MITBLR]" userId="459717d2-0b96-4c2a-af3c-57a2292612c9" providerId="ADAL" clId="{D8FE9A93-3B36-48BB-A6D0-5FA174ADA259}" dt="2024-07-21T14:39:17.966" v="153" actId="26606"/>
        <pc:sldMkLst>
          <pc:docMk/>
          <pc:sldMk cId="3627252469" sldId="326"/>
        </pc:sldMkLst>
        <pc:spChg chg="mod">
          <ac:chgData name="Anagha P [MAHE-MITBLR]" userId="459717d2-0b96-4c2a-af3c-57a2292612c9" providerId="ADAL" clId="{D8FE9A93-3B36-48BB-A6D0-5FA174ADA259}" dt="2024-07-21T14:39:17.966" v="153" actId="26606"/>
          <ac:spMkLst>
            <pc:docMk/>
            <pc:sldMk cId="3627252469" sldId="326"/>
            <ac:spMk id="2" creationId="{00000000-0000-0000-0000-000000000000}"/>
          </ac:spMkLst>
        </pc:spChg>
        <pc:spChg chg="add del mod">
          <ac:chgData name="Anagha P [MAHE-MITBLR]" userId="459717d2-0b96-4c2a-af3c-57a2292612c9" providerId="ADAL" clId="{D8FE9A93-3B36-48BB-A6D0-5FA174ADA259}" dt="2024-07-21T14:39:17.966" v="153" actId="26606"/>
          <ac:spMkLst>
            <pc:docMk/>
            <pc:sldMk cId="3627252469" sldId="326"/>
            <ac:spMk id="3" creationId="{00000000-0000-0000-0000-000000000000}"/>
          </ac:spMkLst>
        </pc:spChg>
        <pc:spChg chg="add">
          <ac:chgData name="Anagha P [MAHE-MITBLR]" userId="459717d2-0b96-4c2a-af3c-57a2292612c9" providerId="ADAL" clId="{D8FE9A93-3B36-48BB-A6D0-5FA174ADA259}" dt="2024-07-21T14:39:17.966" v="153" actId="26606"/>
          <ac:spMkLst>
            <pc:docMk/>
            <pc:sldMk cId="3627252469" sldId="326"/>
            <ac:spMk id="6" creationId="{BACC6370-2D7E-4714-9D71-7542949D7D5D}"/>
          </ac:spMkLst>
        </pc:spChg>
        <pc:spChg chg="add">
          <ac:chgData name="Anagha P [MAHE-MITBLR]" userId="459717d2-0b96-4c2a-af3c-57a2292612c9" providerId="ADAL" clId="{D8FE9A93-3B36-48BB-A6D0-5FA174ADA259}" dt="2024-07-21T14:39:17.966" v="153" actId="26606"/>
          <ac:spMkLst>
            <pc:docMk/>
            <pc:sldMk cId="3627252469" sldId="326"/>
            <ac:spMk id="7" creationId="{256B2C21-A230-48C0-8DF1-C46611373C44}"/>
          </ac:spMkLst>
        </pc:spChg>
        <pc:spChg chg="add">
          <ac:chgData name="Anagha P [MAHE-MITBLR]" userId="459717d2-0b96-4c2a-af3c-57a2292612c9" providerId="ADAL" clId="{D8FE9A93-3B36-48BB-A6D0-5FA174ADA259}" dt="2024-07-21T14:39:17.966" v="153" actId="26606"/>
          <ac:spMkLst>
            <pc:docMk/>
            <pc:sldMk cId="3627252469" sldId="326"/>
            <ac:spMk id="8" creationId="{3847E18C-932D-4C95-AABA-FEC7C9499AD7}"/>
          </ac:spMkLst>
        </pc:spChg>
        <pc:spChg chg="add del">
          <ac:chgData name="Anagha P [MAHE-MITBLR]" userId="459717d2-0b96-4c2a-af3c-57a2292612c9" providerId="ADAL" clId="{D8FE9A93-3B36-48BB-A6D0-5FA174ADA259}" dt="2024-07-21T14:39:15.391" v="152" actId="26606"/>
          <ac:spMkLst>
            <pc:docMk/>
            <pc:sldMk cId="3627252469" sldId="326"/>
            <ac:spMk id="9" creationId="{BACC6370-2D7E-4714-9D71-7542949D7D5D}"/>
          </ac:spMkLst>
        </pc:spChg>
        <pc:spChg chg="add">
          <ac:chgData name="Anagha P [MAHE-MITBLR]" userId="459717d2-0b96-4c2a-af3c-57a2292612c9" providerId="ADAL" clId="{D8FE9A93-3B36-48BB-A6D0-5FA174ADA259}" dt="2024-07-21T14:39:17.966" v="153" actId="26606"/>
          <ac:spMkLst>
            <pc:docMk/>
            <pc:sldMk cId="3627252469" sldId="326"/>
            <ac:spMk id="10" creationId="{3150CB11-0C61-439E-910F-5787759E72A0}"/>
          </ac:spMkLst>
        </pc:spChg>
        <pc:spChg chg="add del">
          <ac:chgData name="Anagha P [MAHE-MITBLR]" userId="459717d2-0b96-4c2a-af3c-57a2292612c9" providerId="ADAL" clId="{D8FE9A93-3B36-48BB-A6D0-5FA174ADA259}" dt="2024-07-21T14:39:15.391" v="152" actId="26606"/>
          <ac:spMkLst>
            <pc:docMk/>
            <pc:sldMk cId="3627252469" sldId="326"/>
            <ac:spMk id="11" creationId="{256B2C21-A230-48C0-8DF1-C46611373C44}"/>
          </ac:spMkLst>
        </pc:spChg>
        <pc:spChg chg="add">
          <ac:chgData name="Anagha P [MAHE-MITBLR]" userId="459717d2-0b96-4c2a-af3c-57a2292612c9" providerId="ADAL" clId="{D8FE9A93-3B36-48BB-A6D0-5FA174ADA259}" dt="2024-07-21T14:39:17.966" v="153" actId="26606"/>
          <ac:spMkLst>
            <pc:docMk/>
            <pc:sldMk cId="3627252469" sldId="326"/>
            <ac:spMk id="12" creationId="{43F8A58B-5155-44CE-A5FF-7647B47D0A7A}"/>
          </ac:spMkLst>
        </pc:spChg>
        <pc:spChg chg="add del">
          <ac:chgData name="Anagha P [MAHE-MITBLR]" userId="459717d2-0b96-4c2a-af3c-57a2292612c9" providerId="ADAL" clId="{D8FE9A93-3B36-48BB-A6D0-5FA174ADA259}" dt="2024-07-21T14:39:15.391" v="152" actId="26606"/>
          <ac:spMkLst>
            <pc:docMk/>
            <pc:sldMk cId="3627252469" sldId="326"/>
            <ac:spMk id="13" creationId="{3847E18C-932D-4C95-AABA-FEC7C9499AD7}"/>
          </ac:spMkLst>
        </pc:spChg>
        <pc:spChg chg="add">
          <ac:chgData name="Anagha P [MAHE-MITBLR]" userId="459717d2-0b96-4c2a-af3c-57a2292612c9" providerId="ADAL" clId="{D8FE9A93-3B36-48BB-A6D0-5FA174ADA259}" dt="2024-07-21T14:39:17.966" v="153" actId="26606"/>
          <ac:spMkLst>
            <pc:docMk/>
            <pc:sldMk cId="3627252469" sldId="326"/>
            <ac:spMk id="14" creationId="{443F2ACA-E6D6-4028-82DD-F03C262D5DE6}"/>
          </ac:spMkLst>
        </pc:spChg>
        <pc:spChg chg="add del">
          <ac:chgData name="Anagha P [MAHE-MITBLR]" userId="459717d2-0b96-4c2a-af3c-57a2292612c9" providerId="ADAL" clId="{D8FE9A93-3B36-48BB-A6D0-5FA174ADA259}" dt="2024-07-21T14:39:15.391" v="152" actId="26606"/>
          <ac:spMkLst>
            <pc:docMk/>
            <pc:sldMk cId="3627252469" sldId="326"/>
            <ac:spMk id="15" creationId="{3150CB11-0C61-439E-910F-5787759E72A0}"/>
          </ac:spMkLst>
        </pc:spChg>
        <pc:spChg chg="add del">
          <ac:chgData name="Anagha P [MAHE-MITBLR]" userId="459717d2-0b96-4c2a-af3c-57a2292612c9" providerId="ADAL" clId="{D8FE9A93-3B36-48BB-A6D0-5FA174ADA259}" dt="2024-07-21T14:39:15.391" v="152" actId="26606"/>
          <ac:spMkLst>
            <pc:docMk/>
            <pc:sldMk cId="3627252469" sldId="326"/>
            <ac:spMk id="17" creationId="{43F8A58B-5155-44CE-A5FF-7647B47D0A7A}"/>
          </ac:spMkLst>
        </pc:spChg>
        <pc:spChg chg="add del">
          <ac:chgData name="Anagha P [MAHE-MITBLR]" userId="459717d2-0b96-4c2a-af3c-57a2292612c9" providerId="ADAL" clId="{D8FE9A93-3B36-48BB-A6D0-5FA174ADA259}" dt="2024-07-21T14:39:15.391" v="152" actId="26606"/>
          <ac:spMkLst>
            <pc:docMk/>
            <pc:sldMk cId="3627252469" sldId="326"/>
            <ac:spMk id="19" creationId="{443F2ACA-E6D6-4028-82DD-F03C262D5DE6}"/>
          </ac:spMkLst>
        </pc:spChg>
        <pc:graphicFrameChg chg="add del">
          <ac:chgData name="Anagha P [MAHE-MITBLR]" userId="459717d2-0b96-4c2a-af3c-57a2292612c9" providerId="ADAL" clId="{D8FE9A93-3B36-48BB-A6D0-5FA174ADA259}" dt="2024-07-21T14:39:15.391" v="152" actId="26606"/>
          <ac:graphicFrameMkLst>
            <pc:docMk/>
            <pc:sldMk cId="3627252469" sldId="326"/>
            <ac:graphicFrameMk id="5" creationId="{6EDD4F05-3DBA-B78E-81C2-9853FC5FF599}"/>
          </ac:graphicFrameMkLst>
        </pc:graphicFrameChg>
        <pc:graphicFrameChg chg="add">
          <ac:chgData name="Anagha P [MAHE-MITBLR]" userId="459717d2-0b96-4c2a-af3c-57a2292612c9" providerId="ADAL" clId="{D8FE9A93-3B36-48BB-A6D0-5FA174ADA259}" dt="2024-07-21T14:39:17.966" v="153" actId="26606"/>
          <ac:graphicFrameMkLst>
            <pc:docMk/>
            <pc:sldMk cId="3627252469" sldId="326"/>
            <ac:graphicFrameMk id="16" creationId="{6EDD4F05-3DBA-B78E-81C2-9853FC5FF599}"/>
          </ac:graphicFrameMkLst>
        </pc:graphicFrameChg>
      </pc:sldChg>
      <pc:sldChg chg="addSp delSp modSp add mod setBg">
        <pc:chgData name="Anagha P [MAHE-MITBLR]" userId="459717d2-0b96-4c2a-af3c-57a2292612c9" providerId="ADAL" clId="{D8FE9A93-3B36-48BB-A6D0-5FA174ADA259}" dt="2024-07-21T14:39:22.902" v="154" actId="26606"/>
        <pc:sldMkLst>
          <pc:docMk/>
          <pc:sldMk cId="1138229614" sldId="327"/>
        </pc:sldMkLst>
        <pc:spChg chg="mod">
          <ac:chgData name="Anagha P [MAHE-MITBLR]" userId="459717d2-0b96-4c2a-af3c-57a2292612c9" providerId="ADAL" clId="{D8FE9A93-3B36-48BB-A6D0-5FA174ADA259}" dt="2024-07-21T14:39:22.902" v="154" actId="26606"/>
          <ac:spMkLst>
            <pc:docMk/>
            <pc:sldMk cId="1138229614" sldId="327"/>
            <ac:spMk id="2" creationId="{00000000-0000-0000-0000-000000000000}"/>
          </ac:spMkLst>
        </pc:spChg>
        <pc:spChg chg="del">
          <ac:chgData name="Anagha P [MAHE-MITBLR]" userId="459717d2-0b96-4c2a-af3c-57a2292612c9" providerId="ADAL" clId="{D8FE9A93-3B36-48BB-A6D0-5FA174ADA259}" dt="2024-07-21T14:39:22.902" v="154" actId="26606"/>
          <ac:spMkLst>
            <pc:docMk/>
            <pc:sldMk cId="1138229614" sldId="327"/>
            <ac:spMk id="3" creationId="{00000000-0000-0000-0000-000000000000}"/>
          </ac:spMkLst>
        </pc:spChg>
        <pc:spChg chg="add">
          <ac:chgData name="Anagha P [MAHE-MITBLR]" userId="459717d2-0b96-4c2a-af3c-57a2292612c9" providerId="ADAL" clId="{D8FE9A93-3B36-48BB-A6D0-5FA174ADA259}" dt="2024-07-21T14:39:22.902" v="154" actId="26606"/>
          <ac:spMkLst>
            <pc:docMk/>
            <pc:sldMk cId="1138229614" sldId="327"/>
            <ac:spMk id="9" creationId="{BACC6370-2D7E-4714-9D71-7542949D7D5D}"/>
          </ac:spMkLst>
        </pc:spChg>
        <pc:spChg chg="add">
          <ac:chgData name="Anagha P [MAHE-MITBLR]" userId="459717d2-0b96-4c2a-af3c-57a2292612c9" providerId="ADAL" clId="{D8FE9A93-3B36-48BB-A6D0-5FA174ADA259}" dt="2024-07-21T14:39:22.902" v="154" actId="26606"/>
          <ac:spMkLst>
            <pc:docMk/>
            <pc:sldMk cId="1138229614" sldId="327"/>
            <ac:spMk id="11" creationId="{256B2C21-A230-48C0-8DF1-C46611373C44}"/>
          </ac:spMkLst>
        </pc:spChg>
        <pc:spChg chg="add">
          <ac:chgData name="Anagha P [MAHE-MITBLR]" userId="459717d2-0b96-4c2a-af3c-57a2292612c9" providerId="ADAL" clId="{D8FE9A93-3B36-48BB-A6D0-5FA174ADA259}" dt="2024-07-21T14:39:22.902" v="154" actId="26606"/>
          <ac:spMkLst>
            <pc:docMk/>
            <pc:sldMk cId="1138229614" sldId="327"/>
            <ac:spMk id="13" creationId="{3847E18C-932D-4C95-AABA-FEC7C9499AD7}"/>
          </ac:spMkLst>
        </pc:spChg>
        <pc:spChg chg="add">
          <ac:chgData name="Anagha P [MAHE-MITBLR]" userId="459717d2-0b96-4c2a-af3c-57a2292612c9" providerId="ADAL" clId="{D8FE9A93-3B36-48BB-A6D0-5FA174ADA259}" dt="2024-07-21T14:39:22.902" v="154" actId="26606"/>
          <ac:spMkLst>
            <pc:docMk/>
            <pc:sldMk cId="1138229614" sldId="327"/>
            <ac:spMk id="15" creationId="{3150CB11-0C61-439E-910F-5787759E72A0}"/>
          </ac:spMkLst>
        </pc:spChg>
        <pc:spChg chg="add">
          <ac:chgData name="Anagha P [MAHE-MITBLR]" userId="459717d2-0b96-4c2a-af3c-57a2292612c9" providerId="ADAL" clId="{D8FE9A93-3B36-48BB-A6D0-5FA174ADA259}" dt="2024-07-21T14:39:22.902" v="154" actId="26606"/>
          <ac:spMkLst>
            <pc:docMk/>
            <pc:sldMk cId="1138229614" sldId="327"/>
            <ac:spMk id="17" creationId="{43F8A58B-5155-44CE-A5FF-7647B47D0A7A}"/>
          </ac:spMkLst>
        </pc:spChg>
        <pc:spChg chg="add">
          <ac:chgData name="Anagha P [MAHE-MITBLR]" userId="459717d2-0b96-4c2a-af3c-57a2292612c9" providerId="ADAL" clId="{D8FE9A93-3B36-48BB-A6D0-5FA174ADA259}" dt="2024-07-21T14:39:22.902" v="154" actId="26606"/>
          <ac:spMkLst>
            <pc:docMk/>
            <pc:sldMk cId="1138229614" sldId="327"/>
            <ac:spMk id="19" creationId="{443F2ACA-E6D6-4028-82DD-F03C262D5DE6}"/>
          </ac:spMkLst>
        </pc:spChg>
        <pc:graphicFrameChg chg="add">
          <ac:chgData name="Anagha P [MAHE-MITBLR]" userId="459717d2-0b96-4c2a-af3c-57a2292612c9" providerId="ADAL" clId="{D8FE9A93-3B36-48BB-A6D0-5FA174ADA259}" dt="2024-07-21T14:39:22.902" v="154" actId="26606"/>
          <ac:graphicFrameMkLst>
            <pc:docMk/>
            <pc:sldMk cId="1138229614" sldId="327"/>
            <ac:graphicFrameMk id="5" creationId="{A5AF0D75-8390-807B-08A0-59E3BB1B1B9F}"/>
          </ac:graphicFrameMkLst>
        </pc:graphicFrameChg>
      </pc:sldChg>
      <pc:sldChg chg="addSp modSp add mod setBg">
        <pc:chgData name="Anagha P [MAHE-MITBLR]" userId="459717d2-0b96-4c2a-af3c-57a2292612c9" providerId="ADAL" clId="{D8FE9A93-3B36-48BB-A6D0-5FA174ADA259}" dt="2024-07-21T14:39:29.954" v="155" actId="26606"/>
        <pc:sldMkLst>
          <pc:docMk/>
          <pc:sldMk cId="3559726520" sldId="328"/>
        </pc:sldMkLst>
        <pc:spChg chg="mod">
          <ac:chgData name="Anagha P [MAHE-MITBLR]" userId="459717d2-0b96-4c2a-af3c-57a2292612c9" providerId="ADAL" clId="{D8FE9A93-3B36-48BB-A6D0-5FA174ADA259}" dt="2024-07-21T14:39:29.954" v="155" actId="26606"/>
          <ac:spMkLst>
            <pc:docMk/>
            <pc:sldMk cId="3559726520" sldId="328"/>
            <ac:spMk id="2" creationId="{00000000-0000-0000-0000-000000000000}"/>
          </ac:spMkLst>
        </pc:spChg>
        <pc:spChg chg="add">
          <ac:chgData name="Anagha P [MAHE-MITBLR]" userId="459717d2-0b96-4c2a-af3c-57a2292612c9" providerId="ADAL" clId="{D8FE9A93-3B36-48BB-A6D0-5FA174ADA259}" dt="2024-07-21T14:39:29.954" v="155" actId="26606"/>
          <ac:spMkLst>
            <pc:docMk/>
            <pc:sldMk cId="3559726520" sldId="328"/>
            <ac:spMk id="10247" creationId="{A8384FB5-9ADC-4DDC-881B-597D56F5B15D}"/>
          </ac:spMkLst>
        </pc:spChg>
        <pc:spChg chg="add">
          <ac:chgData name="Anagha P [MAHE-MITBLR]" userId="459717d2-0b96-4c2a-af3c-57a2292612c9" providerId="ADAL" clId="{D8FE9A93-3B36-48BB-A6D0-5FA174ADA259}" dt="2024-07-21T14:39:29.954" v="155" actId="26606"/>
          <ac:spMkLst>
            <pc:docMk/>
            <pc:sldMk cId="3559726520" sldId="328"/>
            <ac:spMk id="10249" creationId="{91E5A9A7-95C6-4F4F-B00E-C82E07FE62EF}"/>
          </ac:spMkLst>
        </pc:spChg>
        <pc:spChg chg="add">
          <ac:chgData name="Anagha P [MAHE-MITBLR]" userId="459717d2-0b96-4c2a-af3c-57a2292612c9" providerId="ADAL" clId="{D8FE9A93-3B36-48BB-A6D0-5FA174ADA259}" dt="2024-07-21T14:39:29.954" v="155" actId="26606"/>
          <ac:spMkLst>
            <pc:docMk/>
            <pc:sldMk cId="3559726520" sldId="328"/>
            <ac:spMk id="10251" creationId="{D07DD2DE-F619-49DD-B5E7-03A290FF4ED1}"/>
          </ac:spMkLst>
        </pc:spChg>
        <pc:spChg chg="add">
          <ac:chgData name="Anagha P [MAHE-MITBLR]" userId="459717d2-0b96-4c2a-af3c-57a2292612c9" providerId="ADAL" clId="{D8FE9A93-3B36-48BB-A6D0-5FA174ADA259}" dt="2024-07-21T14:39:29.954" v="155" actId="26606"/>
          <ac:spMkLst>
            <pc:docMk/>
            <pc:sldMk cId="3559726520" sldId="328"/>
            <ac:spMk id="10253" creationId="{85149191-5F60-4A28-AAFF-039F96B0F3EC}"/>
          </ac:spMkLst>
        </pc:spChg>
        <pc:spChg chg="add">
          <ac:chgData name="Anagha P [MAHE-MITBLR]" userId="459717d2-0b96-4c2a-af3c-57a2292612c9" providerId="ADAL" clId="{D8FE9A93-3B36-48BB-A6D0-5FA174ADA259}" dt="2024-07-21T14:39:29.954" v="155" actId="26606"/>
          <ac:spMkLst>
            <pc:docMk/>
            <pc:sldMk cId="3559726520" sldId="328"/>
            <ac:spMk id="10255" creationId="{F8260ED5-17F7-4158-B241-D51DD4CF1B7E}"/>
          </ac:spMkLst>
        </pc:spChg>
        <pc:picChg chg="mod">
          <ac:chgData name="Anagha P [MAHE-MITBLR]" userId="459717d2-0b96-4c2a-af3c-57a2292612c9" providerId="ADAL" clId="{D8FE9A93-3B36-48BB-A6D0-5FA174ADA259}" dt="2024-07-21T14:39:29.954" v="155" actId="26606"/>
          <ac:picMkLst>
            <pc:docMk/>
            <pc:sldMk cId="3559726520" sldId="328"/>
            <ac:picMk id="10242" creationId="{00000000-0000-0000-0000-000000000000}"/>
          </ac:picMkLst>
        </pc:picChg>
      </pc:sldChg>
      <pc:sldChg chg="addSp modSp add mod setBg">
        <pc:chgData name="Anagha P [MAHE-MITBLR]" userId="459717d2-0b96-4c2a-af3c-57a2292612c9" providerId="ADAL" clId="{D8FE9A93-3B36-48BB-A6D0-5FA174ADA259}" dt="2024-07-21T14:39:40.916" v="156" actId="26606"/>
        <pc:sldMkLst>
          <pc:docMk/>
          <pc:sldMk cId="3122382647" sldId="329"/>
        </pc:sldMkLst>
        <pc:spChg chg="mod">
          <ac:chgData name="Anagha P [MAHE-MITBLR]" userId="459717d2-0b96-4c2a-af3c-57a2292612c9" providerId="ADAL" clId="{D8FE9A93-3B36-48BB-A6D0-5FA174ADA259}" dt="2024-07-21T14:39:40.916" v="156" actId="26606"/>
          <ac:spMkLst>
            <pc:docMk/>
            <pc:sldMk cId="3122382647" sldId="329"/>
            <ac:spMk id="2" creationId="{00000000-0000-0000-0000-000000000000}"/>
          </ac:spMkLst>
        </pc:spChg>
        <pc:spChg chg="mod">
          <ac:chgData name="Anagha P [MAHE-MITBLR]" userId="459717d2-0b96-4c2a-af3c-57a2292612c9" providerId="ADAL" clId="{D8FE9A93-3B36-48BB-A6D0-5FA174ADA259}" dt="2024-07-21T14:39:40.916" v="156" actId="26606"/>
          <ac:spMkLst>
            <pc:docMk/>
            <pc:sldMk cId="3122382647" sldId="329"/>
            <ac:spMk id="3" creationId="{00000000-0000-0000-0000-000000000000}"/>
          </ac:spMkLst>
        </pc:spChg>
        <pc:spChg chg="add">
          <ac:chgData name="Anagha P [MAHE-MITBLR]" userId="459717d2-0b96-4c2a-af3c-57a2292612c9" providerId="ADAL" clId="{D8FE9A93-3B36-48BB-A6D0-5FA174ADA259}" dt="2024-07-21T14:39:40.916" v="156" actId="26606"/>
          <ac:spMkLst>
            <pc:docMk/>
            <pc:sldMk cId="3122382647" sldId="329"/>
            <ac:spMk id="8" creationId="{09588DA8-065E-4F6F-8EFD-43104AB2E0CF}"/>
          </ac:spMkLst>
        </pc:spChg>
        <pc:spChg chg="add">
          <ac:chgData name="Anagha P [MAHE-MITBLR]" userId="459717d2-0b96-4c2a-af3c-57a2292612c9" providerId="ADAL" clId="{D8FE9A93-3B36-48BB-A6D0-5FA174ADA259}" dt="2024-07-21T14:39:40.916" v="156" actId="26606"/>
          <ac:spMkLst>
            <pc:docMk/>
            <pc:sldMk cId="3122382647" sldId="329"/>
            <ac:spMk id="10" creationId="{C4285719-470E-454C-AF62-8323075F1F5B}"/>
          </ac:spMkLst>
        </pc:spChg>
        <pc:spChg chg="add">
          <ac:chgData name="Anagha P [MAHE-MITBLR]" userId="459717d2-0b96-4c2a-af3c-57a2292612c9" providerId="ADAL" clId="{D8FE9A93-3B36-48BB-A6D0-5FA174ADA259}" dt="2024-07-21T14:39:40.916" v="156" actId="26606"/>
          <ac:spMkLst>
            <pc:docMk/>
            <pc:sldMk cId="3122382647" sldId="329"/>
            <ac:spMk id="12" creationId="{CD9FE4EF-C4D8-49A0-B2FF-81D8DB7D8A24}"/>
          </ac:spMkLst>
        </pc:spChg>
        <pc:spChg chg="add">
          <ac:chgData name="Anagha P [MAHE-MITBLR]" userId="459717d2-0b96-4c2a-af3c-57a2292612c9" providerId="ADAL" clId="{D8FE9A93-3B36-48BB-A6D0-5FA174ADA259}" dt="2024-07-21T14:39:40.916" v="156" actId="26606"/>
          <ac:spMkLst>
            <pc:docMk/>
            <pc:sldMk cId="3122382647" sldId="329"/>
            <ac:spMk id="14" creationId="{4300840D-0A0B-4512-BACA-B439D5B9C57C}"/>
          </ac:spMkLst>
        </pc:spChg>
        <pc:spChg chg="add">
          <ac:chgData name="Anagha P [MAHE-MITBLR]" userId="459717d2-0b96-4c2a-af3c-57a2292612c9" providerId="ADAL" clId="{D8FE9A93-3B36-48BB-A6D0-5FA174ADA259}" dt="2024-07-21T14:39:40.916" v="156" actId="26606"/>
          <ac:spMkLst>
            <pc:docMk/>
            <pc:sldMk cId="3122382647" sldId="329"/>
            <ac:spMk id="16" creationId="{D2B78728-A580-49A7-84F9-6EF6F583ADE0}"/>
          </ac:spMkLst>
        </pc:spChg>
        <pc:spChg chg="add">
          <ac:chgData name="Anagha P [MAHE-MITBLR]" userId="459717d2-0b96-4c2a-af3c-57a2292612c9" providerId="ADAL" clId="{D8FE9A93-3B36-48BB-A6D0-5FA174ADA259}" dt="2024-07-21T14:39:40.916" v="156" actId="26606"/>
          <ac:spMkLst>
            <pc:docMk/>
            <pc:sldMk cId="3122382647" sldId="329"/>
            <ac:spMk id="18" creationId="{38FAA1A1-D861-433F-88FA-1E9D6FD31D11}"/>
          </ac:spMkLst>
        </pc:spChg>
        <pc:spChg chg="add">
          <ac:chgData name="Anagha P [MAHE-MITBLR]" userId="459717d2-0b96-4c2a-af3c-57a2292612c9" providerId="ADAL" clId="{D8FE9A93-3B36-48BB-A6D0-5FA174ADA259}" dt="2024-07-21T14:39:40.916" v="156" actId="26606"/>
          <ac:spMkLst>
            <pc:docMk/>
            <pc:sldMk cId="3122382647" sldId="329"/>
            <ac:spMk id="20" creationId="{8D71EDA1-87BF-4D5D-AB79-F346FD19278A}"/>
          </ac:spMkLst>
        </pc:spChg>
      </pc:sldChg>
      <pc:sldChg chg="addSp delSp modSp add mod setBg">
        <pc:chgData name="Anagha P [MAHE-MITBLR]" userId="459717d2-0b96-4c2a-af3c-57a2292612c9" providerId="ADAL" clId="{D8FE9A93-3B36-48BB-A6D0-5FA174ADA259}" dt="2024-07-21T14:39:58.343" v="158" actId="26606"/>
        <pc:sldMkLst>
          <pc:docMk/>
          <pc:sldMk cId="409533466" sldId="330"/>
        </pc:sldMkLst>
        <pc:spChg chg="mod">
          <ac:chgData name="Anagha P [MAHE-MITBLR]" userId="459717d2-0b96-4c2a-af3c-57a2292612c9" providerId="ADAL" clId="{D8FE9A93-3B36-48BB-A6D0-5FA174ADA259}" dt="2024-07-21T14:39:58.343" v="158" actId="26606"/>
          <ac:spMkLst>
            <pc:docMk/>
            <pc:sldMk cId="409533466" sldId="330"/>
            <ac:spMk id="3" creationId="{00000000-0000-0000-0000-000000000000}"/>
          </ac:spMkLst>
        </pc:spChg>
        <pc:spChg chg="add del">
          <ac:chgData name="Anagha P [MAHE-MITBLR]" userId="459717d2-0b96-4c2a-af3c-57a2292612c9" providerId="ADAL" clId="{D8FE9A93-3B36-48BB-A6D0-5FA174ADA259}" dt="2024-07-21T14:39:58.343" v="158" actId="26606"/>
          <ac:spMkLst>
            <pc:docMk/>
            <pc:sldMk cId="409533466" sldId="330"/>
            <ac:spMk id="8" creationId="{09588DA8-065E-4F6F-8EFD-43104AB2E0CF}"/>
          </ac:spMkLst>
        </pc:spChg>
        <pc:spChg chg="add del">
          <ac:chgData name="Anagha P [MAHE-MITBLR]" userId="459717d2-0b96-4c2a-af3c-57a2292612c9" providerId="ADAL" clId="{D8FE9A93-3B36-48BB-A6D0-5FA174ADA259}" dt="2024-07-21T14:39:58.343" v="158" actId="26606"/>
          <ac:spMkLst>
            <pc:docMk/>
            <pc:sldMk cId="409533466" sldId="330"/>
            <ac:spMk id="10" creationId="{C4285719-470E-454C-AF62-8323075F1F5B}"/>
          </ac:spMkLst>
        </pc:spChg>
        <pc:spChg chg="add del">
          <ac:chgData name="Anagha P [MAHE-MITBLR]" userId="459717d2-0b96-4c2a-af3c-57a2292612c9" providerId="ADAL" clId="{D8FE9A93-3B36-48BB-A6D0-5FA174ADA259}" dt="2024-07-21T14:39:58.343" v="158" actId="26606"/>
          <ac:spMkLst>
            <pc:docMk/>
            <pc:sldMk cId="409533466" sldId="330"/>
            <ac:spMk id="12" creationId="{CD9FE4EF-C4D8-49A0-B2FF-81D8DB7D8A24}"/>
          </ac:spMkLst>
        </pc:spChg>
        <pc:spChg chg="add del">
          <ac:chgData name="Anagha P [MAHE-MITBLR]" userId="459717d2-0b96-4c2a-af3c-57a2292612c9" providerId="ADAL" clId="{D8FE9A93-3B36-48BB-A6D0-5FA174ADA259}" dt="2024-07-21T14:39:58.343" v="158" actId="26606"/>
          <ac:spMkLst>
            <pc:docMk/>
            <pc:sldMk cId="409533466" sldId="330"/>
            <ac:spMk id="14" creationId="{4300840D-0A0B-4512-BACA-B439D5B9C57C}"/>
          </ac:spMkLst>
        </pc:spChg>
        <pc:spChg chg="add del">
          <ac:chgData name="Anagha P [MAHE-MITBLR]" userId="459717d2-0b96-4c2a-af3c-57a2292612c9" providerId="ADAL" clId="{D8FE9A93-3B36-48BB-A6D0-5FA174ADA259}" dt="2024-07-21T14:39:58.343" v="158" actId="26606"/>
          <ac:spMkLst>
            <pc:docMk/>
            <pc:sldMk cId="409533466" sldId="330"/>
            <ac:spMk id="16" creationId="{D2B78728-A580-49A7-84F9-6EF6F583ADE0}"/>
          </ac:spMkLst>
        </pc:spChg>
        <pc:spChg chg="add del">
          <ac:chgData name="Anagha P [MAHE-MITBLR]" userId="459717d2-0b96-4c2a-af3c-57a2292612c9" providerId="ADAL" clId="{D8FE9A93-3B36-48BB-A6D0-5FA174ADA259}" dt="2024-07-21T14:39:58.343" v="158" actId="26606"/>
          <ac:spMkLst>
            <pc:docMk/>
            <pc:sldMk cId="409533466" sldId="330"/>
            <ac:spMk id="18" creationId="{38FAA1A1-D861-433F-88FA-1E9D6FD31D11}"/>
          </ac:spMkLst>
        </pc:spChg>
        <pc:spChg chg="add del">
          <ac:chgData name="Anagha P [MAHE-MITBLR]" userId="459717d2-0b96-4c2a-af3c-57a2292612c9" providerId="ADAL" clId="{D8FE9A93-3B36-48BB-A6D0-5FA174ADA259}" dt="2024-07-21T14:39:58.343" v="158" actId="26606"/>
          <ac:spMkLst>
            <pc:docMk/>
            <pc:sldMk cId="409533466" sldId="330"/>
            <ac:spMk id="20" creationId="{8D71EDA1-87BF-4D5D-AB79-F346FD19278A}"/>
          </ac:spMkLst>
        </pc:spChg>
      </pc:sldChg>
      <pc:sldChg chg="addSp modSp add mod setBg">
        <pc:chgData name="Anagha P [MAHE-MITBLR]" userId="459717d2-0b96-4c2a-af3c-57a2292612c9" providerId="ADAL" clId="{D8FE9A93-3B36-48BB-A6D0-5FA174ADA259}" dt="2024-07-21T14:40:04.643" v="159" actId="26606"/>
        <pc:sldMkLst>
          <pc:docMk/>
          <pc:sldMk cId="3200864263" sldId="331"/>
        </pc:sldMkLst>
        <pc:spChg chg="mod">
          <ac:chgData name="Anagha P [MAHE-MITBLR]" userId="459717d2-0b96-4c2a-af3c-57a2292612c9" providerId="ADAL" clId="{D8FE9A93-3B36-48BB-A6D0-5FA174ADA259}" dt="2024-07-21T14:40:04.643" v="159" actId="26606"/>
          <ac:spMkLst>
            <pc:docMk/>
            <pc:sldMk cId="3200864263" sldId="331"/>
            <ac:spMk id="2" creationId="{00000000-0000-0000-0000-000000000000}"/>
          </ac:spMkLst>
        </pc:spChg>
        <pc:spChg chg="mod">
          <ac:chgData name="Anagha P [MAHE-MITBLR]" userId="459717d2-0b96-4c2a-af3c-57a2292612c9" providerId="ADAL" clId="{D8FE9A93-3B36-48BB-A6D0-5FA174ADA259}" dt="2024-07-21T14:40:04.643" v="159" actId="26606"/>
          <ac:spMkLst>
            <pc:docMk/>
            <pc:sldMk cId="3200864263" sldId="331"/>
            <ac:spMk id="3" creationId="{00000000-0000-0000-0000-000000000000}"/>
          </ac:spMkLst>
        </pc:spChg>
        <pc:spChg chg="add">
          <ac:chgData name="Anagha P [MAHE-MITBLR]" userId="459717d2-0b96-4c2a-af3c-57a2292612c9" providerId="ADAL" clId="{D8FE9A93-3B36-48BB-A6D0-5FA174ADA259}" dt="2024-07-21T14:40:04.643" v="159" actId="26606"/>
          <ac:spMkLst>
            <pc:docMk/>
            <pc:sldMk cId="3200864263" sldId="331"/>
            <ac:spMk id="8" creationId="{09588DA8-065E-4F6F-8EFD-43104AB2E0CF}"/>
          </ac:spMkLst>
        </pc:spChg>
        <pc:spChg chg="add">
          <ac:chgData name="Anagha P [MAHE-MITBLR]" userId="459717d2-0b96-4c2a-af3c-57a2292612c9" providerId="ADAL" clId="{D8FE9A93-3B36-48BB-A6D0-5FA174ADA259}" dt="2024-07-21T14:40:04.643" v="159" actId="26606"/>
          <ac:spMkLst>
            <pc:docMk/>
            <pc:sldMk cId="3200864263" sldId="331"/>
            <ac:spMk id="10" creationId="{C4285719-470E-454C-AF62-8323075F1F5B}"/>
          </ac:spMkLst>
        </pc:spChg>
        <pc:spChg chg="add">
          <ac:chgData name="Anagha P [MAHE-MITBLR]" userId="459717d2-0b96-4c2a-af3c-57a2292612c9" providerId="ADAL" clId="{D8FE9A93-3B36-48BB-A6D0-5FA174ADA259}" dt="2024-07-21T14:40:04.643" v="159" actId="26606"/>
          <ac:spMkLst>
            <pc:docMk/>
            <pc:sldMk cId="3200864263" sldId="331"/>
            <ac:spMk id="12" creationId="{CD9FE4EF-C4D8-49A0-B2FF-81D8DB7D8A24}"/>
          </ac:spMkLst>
        </pc:spChg>
        <pc:spChg chg="add">
          <ac:chgData name="Anagha P [MAHE-MITBLR]" userId="459717d2-0b96-4c2a-af3c-57a2292612c9" providerId="ADAL" clId="{D8FE9A93-3B36-48BB-A6D0-5FA174ADA259}" dt="2024-07-21T14:40:04.643" v="159" actId="26606"/>
          <ac:spMkLst>
            <pc:docMk/>
            <pc:sldMk cId="3200864263" sldId="331"/>
            <ac:spMk id="14" creationId="{4300840D-0A0B-4512-BACA-B439D5B9C57C}"/>
          </ac:spMkLst>
        </pc:spChg>
        <pc:spChg chg="add">
          <ac:chgData name="Anagha P [MAHE-MITBLR]" userId="459717d2-0b96-4c2a-af3c-57a2292612c9" providerId="ADAL" clId="{D8FE9A93-3B36-48BB-A6D0-5FA174ADA259}" dt="2024-07-21T14:40:04.643" v="159" actId="26606"/>
          <ac:spMkLst>
            <pc:docMk/>
            <pc:sldMk cId="3200864263" sldId="331"/>
            <ac:spMk id="16" creationId="{D2B78728-A580-49A7-84F9-6EF6F583ADE0}"/>
          </ac:spMkLst>
        </pc:spChg>
        <pc:spChg chg="add">
          <ac:chgData name="Anagha P [MAHE-MITBLR]" userId="459717d2-0b96-4c2a-af3c-57a2292612c9" providerId="ADAL" clId="{D8FE9A93-3B36-48BB-A6D0-5FA174ADA259}" dt="2024-07-21T14:40:04.643" v="159" actId="26606"/>
          <ac:spMkLst>
            <pc:docMk/>
            <pc:sldMk cId="3200864263" sldId="331"/>
            <ac:spMk id="18" creationId="{38FAA1A1-D861-433F-88FA-1E9D6FD31D11}"/>
          </ac:spMkLst>
        </pc:spChg>
        <pc:spChg chg="add">
          <ac:chgData name="Anagha P [MAHE-MITBLR]" userId="459717d2-0b96-4c2a-af3c-57a2292612c9" providerId="ADAL" clId="{D8FE9A93-3B36-48BB-A6D0-5FA174ADA259}" dt="2024-07-21T14:40:04.643" v="159" actId="26606"/>
          <ac:spMkLst>
            <pc:docMk/>
            <pc:sldMk cId="3200864263" sldId="331"/>
            <ac:spMk id="20" creationId="{8D71EDA1-87BF-4D5D-AB79-F346FD19278A}"/>
          </ac:spMkLst>
        </pc:spChg>
      </pc:sldChg>
      <pc:sldChg chg="addSp delSp modSp add mod setBg">
        <pc:chgData name="Anagha P [MAHE-MITBLR]" userId="459717d2-0b96-4c2a-af3c-57a2292612c9" providerId="ADAL" clId="{D8FE9A93-3B36-48BB-A6D0-5FA174ADA259}" dt="2024-07-21T14:40:26.095" v="164" actId="26606"/>
        <pc:sldMkLst>
          <pc:docMk/>
          <pc:sldMk cId="3938738811" sldId="332"/>
        </pc:sldMkLst>
        <pc:spChg chg="mod">
          <ac:chgData name="Anagha P [MAHE-MITBLR]" userId="459717d2-0b96-4c2a-af3c-57a2292612c9" providerId="ADAL" clId="{D8FE9A93-3B36-48BB-A6D0-5FA174ADA259}" dt="2024-07-21T14:40:26.095" v="164" actId="26606"/>
          <ac:spMkLst>
            <pc:docMk/>
            <pc:sldMk cId="3938738811" sldId="332"/>
            <ac:spMk id="2" creationId="{00000000-0000-0000-0000-000000000000}"/>
          </ac:spMkLst>
        </pc:spChg>
        <pc:spChg chg="add del">
          <ac:chgData name="Anagha P [MAHE-MITBLR]" userId="459717d2-0b96-4c2a-af3c-57a2292612c9" providerId="ADAL" clId="{D8FE9A93-3B36-48BB-A6D0-5FA174ADA259}" dt="2024-07-21T14:40:23.047" v="162" actId="26606"/>
          <ac:spMkLst>
            <pc:docMk/>
            <pc:sldMk cId="3938738811" sldId="332"/>
            <ac:spMk id="3" creationId="{00000000-0000-0000-0000-000000000000}"/>
          </ac:spMkLst>
        </pc:spChg>
        <pc:spChg chg="mod">
          <ac:chgData name="Anagha P [MAHE-MITBLR]" userId="459717d2-0b96-4c2a-af3c-57a2292612c9" providerId="ADAL" clId="{D8FE9A93-3B36-48BB-A6D0-5FA174ADA259}" dt="2024-07-21T14:40:26.095" v="164" actId="26606"/>
          <ac:spMkLst>
            <pc:docMk/>
            <pc:sldMk cId="3938738811" sldId="332"/>
            <ac:spMk id="4" creationId="{00000000-0000-0000-0000-000000000000}"/>
          </ac:spMkLst>
        </pc:spChg>
        <pc:spChg chg="mod">
          <ac:chgData name="Anagha P [MAHE-MITBLR]" userId="459717d2-0b96-4c2a-af3c-57a2292612c9" providerId="ADAL" clId="{D8FE9A93-3B36-48BB-A6D0-5FA174ADA259}" dt="2024-07-21T14:40:26.095" v="164" actId="26606"/>
          <ac:spMkLst>
            <pc:docMk/>
            <pc:sldMk cId="3938738811" sldId="332"/>
            <ac:spMk id="5" creationId="{00000000-0000-0000-0000-000000000000}"/>
          </ac:spMkLst>
        </pc:spChg>
        <pc:spChg chg="add">
          <ac:chgData name="Anagha P [MAHE-MITBLR]" userId="459717d2-0b96-4c2a-af3c-57a2292612c9" providerId="ADAL" clId="{D8FE9A93-3B36-48BB-A6D0-5FA174ADA259}" dt="2024-07-21T14:40:26.095" v="164" actId="26606"/>
          <ac:spMkLst>
            <pc:docMk/>
            <pc:sldMk cId="3938738811" sldId="332"/>
            <ac:spMk id="1028" creationId="{BACC6370-2D7E-4714-9D71-7542949D7D5D}"/>
          </ac:spMkLst>
        </pc:spChg>
        <pc:spChg chg="add">
          <ac:chgData name="Anagha P [MAHE-MITBLR]" userId="459717d2-0b96-4c2a-af3c-57a2292612c9" providerId="ADAL" clId="{D8FE9A93-3B36-48BB-A6D0-5FA174ADA259}" dt="2024-07-21T14:40:26.095" v="164" actId="26606"/>
          <ac:spMkLst>
            <pc:docMk/>
            <pc:sldMk cId="3938738811" sldId="332"/>
            <ac:spMk id="1029" creationId="{F68B3F68-107C-434F-AA38-110D5EA91B85}"/>
          </ac:spMkLst>
        </pc:spChg>
        <pc:spChg chg="add">
          <ac:chgData name="Anagha P [MAHE-MITBLR]" userId="459717d2-0b96-4c2a-af3c-57a2292612c9" providerId="ADAL" clId="{D8FE9A93-3B36-48BB-A6D0-5FA174ADA259}" dt="2024-07-21T14:40:26.095" v="164" actId="26606"/>
          <ac:spMkLst>
            <pc:docMk/>
            <pc:sldMk cId="3938738811" sldId="332"/>
            <ac:spMk id="1030" creationId="{AAD0DBB9-1A4B-4391-81D4-CB19F9AB918A}"/>
          </ac:spMkLst>
        </pc:spChg>
        <pc:spChg chg="add del">
          <ac:chgData name="Anagha P [MAHE-MITBLR]" userId="459717d2-0b96-4c2a-af3c-57a2292612c9" providerId="ADAL" clId="{D8FE9A93-3B36-48BB-A6D0-5FA174ADA259}" dt="2024-07-21T14:40:23.047" v="162" actId="26606"/>
          <ac:spMkLst>
            <pc:docMk/>
            <pc:sldMk cId="3938738811" sldId="332"/>
            <ac:spMk id="1031" creationId="{BACC6370-2D7E-4714-9D71-7542949D7D5D}"/>
          </ac:spMkLst>
        </pc:spChg>
        <pc:spChg chg="add">
          <ac:chgData name="Anagha P [MAHE-MITBLR]" userId="459717d2-0b96-4c2a-af3c-57a2292612c9" providerId="ADAL" clId="{D8FE9A93-3B36-48BB-A6D0-5FA174ADA259}" dt="2024-07-21T14:40:26.095" v="164" actId="26606"/>
          <ac:spMkLst>
            <pc:docMk/>
            <pc:sldMk cId="3938738811" sldId="332"/>
            <ac:spMk id="1032" creationId="{063BBA22-50EA-4C4D-BE05-F1CE4E63AA56}"/>
          </ac:spMkLst>
        </pc:spChg>
        <pc:spChg chg="add del mod replId">
          <ac:chgData name="Anagha P [MAHE-MITBLR]" userId="459717d2-0b96-4c2a-af3c-57a2292612c9" providerId="ADAL" clId="{D8FE9A93-3B36-48BB-A6D0-5FA174ADA259}" dt="2024-07-21T14:40:26.095" v="164" actId="26606"/>
          <ac:spMkLst>
            <pc:docMk/>
            <pc:sldMk cId="3938738811" sldId="332"/>
            <ac:spMk id="1033" creationId="{00000000-0000-0000-0000-000000000000}"/>
          </ac:spMkLst>
        </pc:spChg>
        <pc:spChg chg="add del">
          <ac:chgData name="Anagha P [MAHE-MITBLR]" userId="459717d2-0b96-4c2a-af3c-57a2292612c9" providerId="ADAL" clId="{D8FE9A93-3B36-48BB-A6D0-5FA174ADA259}" dt="2024-07-21T14:40:23.047" v="162" actId="26606"/>
          <ac:spMkLst>
            <pc:docMk/>
            <pc:sldMk cId="3938738811" sldId="332"/>
            <ac:spMk id="1033" creationId="{F68B3F68-107C-434F-AA38-110D5EA91B85}"/>
          </ac:spMkLst>
        </pc:spChg>
        <pc:spChg chg="add del">
          <ac:chgData name="Anagha P [MAHE-MITBLR]" userId="459717d2-0b96-4c2a-af3c-57a2292612c9" providerId="ADAL" clId="{D8FE9A93-3B36-48BB-A6D0-5FA174ADA259}" dt="2024-07-21T14:40:23.047" v="162" actId="26606"/>
          <ac:spMkLst>
            <pc:docMk/>
            <pc:sldMk cId="3938738811" sldId="332"/>
            <ac:spMk id="1035" creationId="{AAD0DBB9-1A4B-4391-81D4-CB19F9AB918A}"/>
          </ac:spMkLst>
        </pc:spChg>
        <pc:spChg chg="add del">
          <ac:chgData name="Anagha P [MAHE-MITBLR]" userId="459717d2-0b96-4c2a-af3c-57a2292612c9" providerId="ADAL" clId="{D8FE9A93-3B36-48BB-A6D0-5FA174ADA259}" dt="2024-07-21T14:40:23.047" v="162" actId="26606"/>
          <ac:spMkLst>
            <pc:docMk/>
            <pc:sldMk cId="3938738811" sldId="332"/>
            <ac:spMk id="1037" creationId="{063BBA22-50EA-4C4D-BE05-F1CE4E63AA56}"/>
          </ac:spMkLst>
        </pc:spChg>
        <pc:picChg chg="mod">
          <ac:chgData name="Anagha P [MAHE-MITBLR]" userId="459717d2-0b96-4c2a-af3c-57a2292612c9" providerId="ADAL" clId="{D8FE9A93-3B36-48BB-A6D0-5FA174ADA259}" dt="2024-07-21T14:40:26.095" v="164" actId="26606"/>
          <ac:picMkLst>
            <pc:docMk/>
            <pc:sldMk cId="3938738811" sldId="332"/>
            <ac:picMk id="1026" creationId="{00000000-0000-0000-0000-000000000000}"/>
          </ac:picMkLst>
        </pc:picChg>
      </pc:sldChg>
      <pc:sldChg chg="add">
        <pc:chgData name="Anagha P [MAHE-MITBLR]" userId="459717d2-0b96-4c2a-af3c-57a2292612c9" providerId="ADAL" clId="{D8FE9A93-3B36-48BB-A6D0-5FA174ADA259}" dt="2024-07-21T14:24:18.369" v="56"/>
        <pc:sldMkLst>
          <pc:docMk/>
          <pc:sldMk cId="3772162849" sldId="333"/>
        </pc:sldMkLst>
      </pc:sldChg>
      <pc:sldChg chg="modSp add mod">
        <pc:chgData name="Anagha P [MAHE-MITBLR]" userId="459717d2-0b96-4c2a-af3c-57a2292612c9" providerId="ADAL" clId="{D8FE9A93-3B36-48BB-A6D0-5FA174ADA259}" dt="2024-07-21T14:24:18.744" v="65" actId="27636"/>
        <pc:sldMkLst>
          <pc:docMk/>
          <pc:sldMk cId="1599860370" sldId="334"/>
        </pc:sldMkLst>
        <pc:spChg chg="mod">
          <ac:chgData name="Anagha P [MAHE-MITBLR]" userId="459717d2-0b96-4c2a-af3c-57a2292612c9" providerId="ADAL" clId="{D8FE9A93-3B36-48BB-A6D0-5FA174ADA259}" dt="2024-07-21T14:24:18.744" v="65" actId="27636"/>
          <ac:spMkLst>
            <pc:docMk/>
            <pc:sldMk cId="1599860370" sldId="334"/>
            <ac:spMk id="3" creationId="{00000000-0000-0000-0000-000000000000}"/>
          </ac:spMkLst>
        </pc:spChg>
      </pc:sldChg>
      <pc:sldChg chg="add">
        <pc:chgData name="Anagha P [MAHE-MITBLR]" userId="459717d2-0b96-4c2a-af3c-57a2292612c9" providerId="ADAL" clId="{D8FE9A93-3B36-48BB-A6D0-5FA174ADA259}" dt="2024-07-21T14:24:18.369" v="56"/>
        <pc:sldMkLst>
          <pc:docMk/>
          <pc:sldMk cId="1084066125" sldId="335"/>
        </pc:sldMkLst>
      </pc:sldChg>
      <pc:sldChg chg="add">
        <pc:chgData name="Anagha P [MAHE-MITBLR]" userId="459717d2-0b96-4c2a-af3c-57a2292612c9" providerId="ADAL" clId="{D8FE9A93-3B36-48BB-A6D0-5FA174ADA259}" dt="2024-07-21T14:24:18.369" v="56"/>
        <pc:sldMkLst>
          <pc:docMk/>
          <pc:sldMk cId="1801578069" sldId="336"/>
        </pc:sldMkLst>
      </pc:sldChg>
      <pc:sldChg chg="modSp add mod">
        <pc:chgData name="Anagha P [MAHE-MITBLR]" userId="459717d2-0b96-4c2a-af3c-57a2292612c9" providerId="ADAL" clId="{D8FE9A93-3B36-48BB-A6D0-5FA174ADA259}" dt="2024-07-21T14:24:18.760" v="66" actId="27636"/>
        <pc:sldMkLst>
          <pc:docMk/>
          <pc:sldMk cId="1781654265" sldId="337"/>
        </pc:sldMkLst>
        <pc:spChg chg="mod">
          <ac:chgData name="Anagha P [MAHE-MITBLR]" userId="459717d2-0b96-4c2a-af3c-57a2292612c9" providerId="ADAL" clId="{D8FE9A93-3B36-48BB-A6D0-5FA174ADA259}" dt="2024-07-21T14:24:18.760" v="66" actId="27636"/>
          <ac:spMkLst>
            <pc:docMk/>
            <pc:sldMk cId="1781654265" sldId="337"/>
            <ac:spMk id="2" creationId="{00000000-0000-0000-0000-000000000000}"/>
          </ac:spMkLst>
        </pc:spChg>
      </pc:sldChg>
      <pc:sldChg chg="add">
        <pc:chgData name="Anagha P [MAHE-MITBLR]" userId="459717d2-0b96-4c2a-af3c-57a2292612c9" providerId="ADAL" clId="{D8FE9A93-3B36-48BB-A6D0-5FA174ADA259}" dt="2024-07-21T14:24:18.369" v="56"/>
        <pc:sldMkLst>
          <pc:docMk/>
          <pc:sldMk cId="1259160448" sldId="338"/>
        </pc:sldMkLst>
      </pc:sldChg>
      <pc:sldChg chg="addSp modSp add mod setBg">
        <pc:chgData name="Anagha P [MAHE-MITBLR]" userId="459717d2-0b96-4c2a-af3c-57a2292612c9" providerId="ADAL" clId="{D8FE9A93-3B36-48BB-A6D0-5FA174ADA259}" dt="2024-07-21T14:40:51.091" v="165" actId="26606"/>
        <pc:sldMkLst>
          <pc:docMk/>
          <pc:sldMk cId="939872041" sldId="339"/>
        </pc:sldMkLst>
        <pc:spChg chg="add">
          <ac:chgData name="Anagha P [MAHE-MITBLR]" userId="459717d2-0b96-4c2a-af3c-57a2292612c9" providerId="ADAL" clId="{D8FE9A93-3B36-48BB-A6D0-5FA174ADA259}" dt="2024-07-21T14:40:51.091" v="165" actId="26606"/>
          <ac:spMkLst>
            <pc:docMk/>
            <pc:sldMk cId="939872041" sldId="339"/>
            <ac:spMk id="5127" creationId="{32BC26D8-82FB-445E-AA49-62A77D7C1EE0}"/>
          </ac:spMkLst>
        </pc:spChg>
        <pc:spChg chg="add">
          <ac:chgData name="Anagha P [MAHE-MITBLR]" userId="459717d2-0b96-4c2a-af3c-57a2292612c9" providerId="ADAL" clId="{D8FE9A93-3B36-48BB-A6D0-5FA174ADA259}" dt="2024-07-21T14:40:51.091" v="165" actId="26606"/>
          <ac:spMkLst>
            <pc:docMk/>
            <pc:sldMk cId="939872041" sldId="339"/>
            <ac:spMk id="5129" creationId="{CB44330D-EA18-4254-AA95-EB49948539B8}"/>
          </ac:spMkLst>
        </pc:spChg>
        <pc:picChg chg="mod">
          <ac:chgData name="Anagha P [MAHE-MITBLR]" userId="459717d2-0b96-4c2a-af3c-57a2292612c9" providerId="ADAL" clId="{D8FE9A93-3B36-48BB-A6D0-5FA174ADA259}" dt="2024-07-21T14:40:51.091" v="165" actId="26606"/>
          <ac:picMkLst>
            <pc:docMk/>
            <pc:sldMk cId="939872041" sldId="339"/>
            <ac:picMk id="5122" creationId="{00000000-0000-0000-0000-000000000000}"/>
          </ac:picMkLst>
        </pc:picChg>
      </pc:sldChg>
      <pc:sldChg chg="add">
        <pc:chgData name="Anagha P [MAHE-MITBLR]" userId="459717d2-0b96-4c2a-af3c-57a2292612c9" providerId="ADAL" clId="{D8FE9A93-3B36-48BB-A6D0-5FA174ADA259}" dt="2024-07-21T14:24:18.369" v="56"/>
        <pc:sldMkLst>
          <pc:docMk/>
          <pc:sldMk cId="2180012815" sldId="340"/>
        </pc:sldMkLst>
      </pc:sldChg>
      <pc:sldChg chg="addSp modSp add del mod setBg">
        <pc:chgData name="Anagha P [MAHE-MITBLR]" userId="459717d2-0b96-4c2a-af3c-57a2292612c9" providerId="ADAL" clId="{D8FE9A93-3B36-48BB-A6D0-5FA174ADA259}" dt="2024-07-22T08:40:37.226" v="245" actId="2696"/>
        <pc:sldMkLst>
          <pc:docMk/>
          <pc:sldMk cId="3422600646" sldId="341"/>
        </pc:sldMkLst>
        <pc:spChg chg="mod">
          <ac:chgData name="Anagha P [MAHE-MITBLR]" userId="459717d2-0b96-4c2a-af3c-57a2292612c9" providerId="ADAL" clId="{D8FE9A93-3B36-48BB-A6D0-5FA174ADA259}" dt="2024-07-21T14:12:57.314" v="10" actId="26606"/>
          <ac:spMkLst>
            <pc:docMk/>
            <pc:sldMk cId="3422600646" sldId="341"/>
            <ac:spMk id="2" creationId="{00000000-0000-0000-0000-000000000000}"/>
          </ac:spMkLst>
        </pc:spChg>
        <pc:spChg chg="mod">
          <ac:chgData name="Anagha P [MAHE-MITBLR]" userId="459717d2-0b96-4c2a-af3c-57a2292612c9" providerId="ADAL" clId="{D8FE9A93-3B36-48BB-A6D0-5FA174ADA259}" dt="2024-07-21T14:12:57.314" v="10" actId="26606"/>
          <ac:spMkLst>
            <pc:docMk/>
            <pc:sldMk cId="3422600646" sldId="341"/>
            <ac:spMk id="3" creationId="{00000000-0000-0000-0000-000000000000}"/>
          </ac:spMkLst>
        </pc:spChg>
        <pc:spChg chg="add">
          <ac:chgData name="Anagha P [MAHE-MITBLR]" userId="459717d2-0b96-4c2a-af3c-57a2292612c9" providerId="ADAL" clId="{D8FE9A93-3B36-48BB-A6D0-5FA174ADA259}" dt="2024-07-21T14:12:57.314" v="10" actId="26606"/>
          <ac:spMkLst>
            <pc:docMk/>
            <pc:sldMk cId="3422600646" sldId="341"/>
            <ac:spMk id="9" creationId="{058A14AF-9FB5-4CC7-BA35-E8E85D3EDF0E}"/>
          </ac:spMkLst>
        </pc:spChg>
        <pc:spChg chg="add">
          <ac:chgData name="Anagha P [MAHE-MITBLR]" userId="459717d2-0b96-4c2a-af3c-57a2292612c9" providerId="ADAL" clId="{D8FE9A93-3B36-48BB-A6D0-5FA174ADA259}" dt="2024-07-21T14:12:57.314" v="10" actId="26606"/>
          <ac:spMkLst>
            <pc:docMk/>
            <pc:sldMk cId="3422600646" sldId="341"/>
            <ac:spMk id="11" creationId="{3A9A4357-BD1D-4622-A4FE-766E6AB8DE84}"/>
          </ac:spMkLst>
        </pc:spChg>
        <pc:spChg chg="add">
          <ac:chgData name="Anagha P [MAHE-MITBLR]" userId="459717d2-0b96-4c2a-af3c-57a2292612c9" providerId="ADAL" clId="{D8FE9A93-3B36-48BB-A6D0-5FA174ADA259}" dt="2024-07-21T14:12:57.314" v="10" actId="26606"/>
          <ac:spMkLst>
            <pc:docMk/>
            <pc:sldMk cId="3422600646" sldId="341"/>
            <ac:spMk id="13" creationId="{E659831F-0D9A-4C63-9EBB-8435B85A440F}"/>
          </ac:spMkLst>
        </pc:spChg>
        <pc:spChg chg="add">
          <ac:chgData name="Anagha P [MAHE-MITBLR]" userId="459717d2-0b96-4c2a-af3c-57a2292612c9" providerId="ADAL" clId="{D8FE9A93-3B36-48BB-A6D0-5FA174ADA259}" dt="2024-07-21T14:12:57.314" v="10" actId="26606"/>
          <ac:spMkLst>
            <pc:docMk/>
            <pc:sldMk cId="3422600646" sldId="341"/>
            <ac:spMk id="15" creationId="{E6995CE5-F890-4ABA-82A2-26507CE8D2A3}"/>
          </ac:spMkLst>
        </pc:spChg>
        <pc:picChg chg="mod">
          <ac:chgData name="Anagha P [MAHE-MITBLR]" userId="459717d2-0b96-4c2a-af3c-57a2292612c9" providerId="ADAL" clId="{D8FE9A93-3B36-48BB-A6D0-5FA174ADA259}" dt="2024-07-21T14:12:57.314" v="10" actId="26606"/>
          <ac:picMkLst>
            <pc:docMk/>
            <pc:sldMk cId="3422600646" sldId="341"/>
            <ac:picMk id="4" creationId="{00000000-0000-0000-0000-000000000000}"/>
          </ac:picMkLst>
        </pc:picChg>
      </pc:sldChg>
      <pc:sldChg chg="addSp delSp modSp add mod ord setBg delDesignElem">
        <pc:chgData name="Anagha P [MAHE-MITBLR]" userId="459717d2-0b96-4c2a-af3c-57a2292612c9" providerId="ADAL" clId="{D8FE9A93-3B36-48BB-A6D0-5FA174ADA259}" dt="2024-07-23T08:30:39.620" v="636" actId="167"/>
        <pc:sldMkLst>
          <pc:docMk/>
          <pc:sldMk cId="3786877897" sldId="341"/>
        </pc:sldMkLst>
        <pc:spChg chg="add mod ord">
          <ac:chgData name="Anagha P [MAHE-MITBLR]" userId="459717d2-0b96-4c2a-af3c-57a2292612c9" providerId="ADAL" clId="{D8FE9A93-3B36-48BB-A6D0-5FA174ADA259}" dt="2024-07-23T08:30:39.620" v="636" actId="167"/>
          <ac:spMkLst>
            <pc:docMk/>
            <pc:sldMk cId="3786877897" sldId="341"/>
            <ac:spMk id="5" creationId="{ED7FF384-D4A3-80B4-280D-5D775D9A9E45}"/>
          </ac:spMkLst>
        </pc:spChg>
        <pc:spChg chg="del">
          <ac:chgData name="Anagha P [MAHE-MITBLR]" userId="459717d2-0b96-4c2a-af3c-57a2292612c9" providerId="ADAL" clId="{D8FE9A93-3B36-48BB-A6D0-5FA174ADA259}" dt="2024-07-22T08:40:46.514" v="249"/>
          <ac:spMkLst>
            <pc:docMk/>
            <pc:sldMk cId="3786877897" sldId="341"/>
            <ac:spMk id="9" creationId="{058A14AF-9FB5-4CC7-BA35-E8E85D3EDF0E}"/>
          </ac:spMkLst>
        </pc:spChg>
        <pc:spChg chg="del">
          <ac:chgData name="Anagha P [MAHE-MITBLR]" userId="459717d2-0b96-4c2a-af3c-57a2292612c9" providerId="ADAL" clId="{D8FE9A93-3B36-48BB-A6D0-5FA174ADA259}" dt="2024-07-22T08:40:46.514" v="249"/>
          <ac:spMkLst>
            <pc:docMk/>
            <pc:sldMk cId="3786877897" sldId="341"/>
            <ac:spMk id="11" creationId="{3A9A4357-BD1D-4622-A4FE-766E6AB8DE84}"/>
          </ac:spMkLst>
        </pc:spChg>
        <pc:spChg chg="del">
          <ac:chgData name="Anagha P [MAHE-MITBLR]" userId="459717d2-0b96-4c2a-af3c-57a2292612c9" providerId="ADAL" clId="{D8FE9A93-3B36-48BB-A6D0-5FA174ADA259}" dt="2024-07-22T08:40:46.514" v="249"/>
          <ac:spMkLst>
            <pc:docMk/>
            <pc:sldMk cId="3786877897" sldId="341"/>
            <ac:spMk id="13" creationId="{E659831F-0D9A-4C63-9EBB-8435B85A440F}"/>
          </ac:spMkLst>
        </pc:spChg>
        <pc:spChg chg="del">
          <ac:chgData name="Anagha P [MAHE-MITBLR]" userId="459717d2-0b96-4c2a-af3c-57a2292612c9" providerId="ADAL" clId="{D8FE9A93-3B36-48BB-A6D0-5FA174ADA259}" dt="2024-07-22T08:40:46.514" v="249"/>
          <ac:spMkLst>
            <pc:docMk/>
            <pc:sldMk cId="3786877897" sldId="341"/>
            <ac:spMk id="15" creationId="{E6995CE5-F890-4ABA-82A2-26507CE8D2A3}"/>
          </ac:spMkLst>
        </pc:spChg>
      </pc:sldChg>
      <pc:sldChg chg="del">
        <pc:chgData name="Anagha P [MAHE-MITBLR]" userId="459717d2-0b96-4c2a-af3c-57a2292612c9" providerId="ADAL" clId="{D8FE9A93-3B36-48BB-A6D0-5FA174ADA259}" dt="2024-07-21T14:44:17.024" v="172" actId="47"/>
        <pc:sldMkLst>
          <pc:docMk/>
          <pc:sldMk cId="710512257" sldId="347"/>
        </pc:sldMkLst>
      </pc:sldChg>
      <pc:sldChg chg="del">
        <pc:chgData name="Anagha P [MAHE-MITBLR]" userId="459717d2-0b96-4c2a-af3c-57a2292612c9" providerId="ADAL" clId="{D8FE9A93-3B36-48BB-A6D0-5FA174ADA259}" dt="2024-07-21T14:44:24.071" v="174" actId="47"/>
        <pc:sldMkLst>
          <pc:docMk/>
          <pc:sldMk cId="3186504431" sldId="348"/>
        </pc:sldMkLst>
      </pc:sldChg>
      <pc:sldChg chg="del">
        <pc:chgData name="Anagha P [MAHE-MITBLR]" userId="459717d2-0b96-4c2a-af3c-57a2292612c9" providerId="ADAL" clId="{D8FE9A93-3B36-48BB-A6D0-5FA174ADA259}" dt="2024-07-21T14:44:20.316" v="173" actId="47"/>
        <pc:sldMkLst>
          <pc:docMk/>
          <pc:sldMk cId="3133335141" sldId="349"/>
        </pc:sldMkLst>
      </pc:sldChg>
      <pc:sldChg chg="addSp modSp add mod">
        <pc:chgData name="Anagha P [MAHE-MITBLR]" userId="459717d2-0b96-4c2a-af3c-57a2292612c9" providerId="ADAL" clId="{D8FE9A93-3B36-48BB-A6D0-5FA174ADA259}" dt="2024-07-23T08:23:23.699" v="525" actId="14100"/>
        <pc:sldMkLst>
          <pc:docMk/>
          <pc:sldMk cId="109484273" sldId="350"/>
        </pc:sldMkLst>
        <pc:spChg chg="add mod ord">
          <ac:chgData name="Anagha P [MAHE-MITBLR]" userId="459717d2-0b96-4c2a-af3c-57a2292612c9" providerId="ADAL" clId="{D8FE9A93-3B36-48BB-A6D0-5FA174ADA259}" dt="2024-07-23T08:23:23.699" v="525" actId="14100"/>
          <ac:spMkLst>
            <pc:docMk/>
            <pc:sldMk cId="109484273" sldId="350"/>
            <ac:spMk id="3" creationId="{9D0A6D02-F29B-B3D5-71AA-4538802AA68A}"/>
          </ac:spMkLst>
        </pc:spChg>
      </pc:sldChg>
      <pc:sldChg chg="del">
        <pc:chgData name="Anagha P [MAHE-MITBLR]" userId="459717d2-0b96-4c2a-af3c-57a2292612c9" providerId="ADAL" clId="{D8FE9A93-3B36-48BB-A6D0-5FA174ADA259}" dt="2024-07-21T14:52:19.787" v="178" actId="2696"/>
        <pc:sldMkLst>
          <pc:docMk/>
          <pc:sldMk cId="2692770962" sldId="350"/>
        </pc:sldMkLst>
      </pc:sldChg>
      <pc:sldChg chg="modSp add mod">
        <pc:chgData name="Anagha P [MAHE-MITBLR]" userId="459717d2-0b96-4c2a-af3c-57a2292612c9" providerId="ADAL" clId="{D8FE9A93-3B36-48BB-A6D0-5FA174ADA259}" dt="2024-07-23T08:23:49.231" v="532" actId="14100"/>
        <pc:sldMkLst>
          <pc:docMk/>
          <pc:sldMk cId="2294204276" sldId="436"/>
        </pc:sldMkLst>
        <pc:spChg chg="mod">
          <ac:chgData name="Anagha P [MAHE-MITBLR]" userId="459717d2-0b96-4c2a-af3c-57a2292612c9" providerId="ADAL" clId="{D8FE9A93-3B36-48BB-A6D0-5FA174ADA259}" dt="2024-07-23T08:23:43.951" v="530" actId="14100"/>
          <ac:spMkLst>
            <pc:docMk/>
            <pc:sldMk cId="2294204276" sldId="436"/>
            <ac:spMk id="14" creationId="{79380D85-96AA-B75F-8E86-4E8975A22D8D}"/>
          </ac:spMkLst>
        </pc:spChg>
        <pc:spChg chg="mod">
          <ac:chgData name="Anagha P [MAHE-MITBLR]" userId="459717d2-0b96-4c2a-af3c-57a2292612c9" providerId="ADAL" clId="{D8FE9A93-3B36-48BB-A6D0-5FA174ADA259}" dt="2024-07-23T08:23:49.231" v="532" actId="14100"/>
          <ac:spMkLst>
            <pc:docMk/>
            <pc:sldMk cId="2294204276" sldId="436"/>
            <ac:spMk id="15" creationId="{13BB3A6A-CCA4-3A63-B8A4-7EC56A2901CF}"/>
          </ac:spMkLst>
        </pc:spChg>
      </pc:sldChg>
      <pc:sldChg chg="del">
        <pc:chgData name="Anagha P [MAHE-MITBLR]" userId="459717d2-0b96-4c2a-af3c-57a2292612c9" providerId="ADAL" clId="{D8FE9A93-3B36-48BB-A6D0-5FA174ADA259}" dt="2024-07-21T14:52:19.787" v="178" actId="2696"/>
        <pc:sldMkLst>
          <pc:docMk/>
          <pc:sldMk cId="2654521825" sldId="436"/>
        </pc:sldMkLst>
      </pc:sldChg>
      <pc:sldChg chg="modSp add mod">
        <pc:chgData name="Anagha P [MAHE-MITBLR]" userId="459717d2-0b96-4c2a-af3c-57a2292612c9" providerId="ADAL" clId="{D8FE9A93-3B36-48BB-A6D0-5FA174ADA259}" dt="2024-07-23T08:24:39.362" v="543" actId="20577"/>
        <pc:sldMkLst>
          <pc:docMk/>
          <pc:sldMk cId="1910200063" sldId="440"/>
        </pc:sldMkLst>
        <pc:spChg chg="mod">
          <ac:chgData name="Anagha P [MAHE-MITBLR]" userId="459717d2-0b96-4c2a-af3c-57a2292612c9" providerId="ADAL" clId="{D8FE9A93-3B36-48BB-A6D0-5FA174ADA259}" dt="2024-07-23T08:24:26.594" v="539" actId="14100"/>
          <ac:spMkLst>
            <pc:docMk/>
            <pc:sldMk cId="1910200063" sldId="440"/>
            <ac:spMk id="2" creationId="{288A564B-952B-1287-D800-A61ADC1C3B1A}"/>
          </ac:spMkLst>
        </pc:spChg>
        <pc:spChg chg="mod">
          <ac:chgData name="Anagha P [MAHE-MITBLR]" userId="459717d2-0b96-4c2a-af3c-57a2292612c9" providerId="ADAL" clId="{D8FE9A93-3B36-48BB-A6D0-5FA174ADA259}" dt="2024-07-23T08:24:16.113" v="537" actId="14100"/>
          <ac:spMkLst>
            <pc:docMk/>
            <pc:sldMk cId="1910200063" sldId="440"/>
            <ac:spMk id="14" creationId="{79380D85-96AA-B75F-8E86-4E8975A22D8D}"/>
          </ac:spMkLst>
        </pc:spChg>
        <pc:spChg chg="mod">
          <ac:chgData name="Anagha P [MAHE-MITBLR]" userId="459717d2-0b96-4c2a-af3c-57a2292612c9" providerId="ADAL" clId="{D8FE9A93-3B36-48BB-A6D0-5FA174ADA259}" dt="2024-07-23T08:24:39.362" v="543" actId="20577"/>
          <ac:spMkLst>
            <pc:docMk/>
            <pc:sldMk cId="1910200063" sldId="440"/>
            <ac:spMk id="15" creationId="{13BB3A6A-CCA4-3A63-B8A4-7EC56A2901CF}"/>
          </ac:spMkLst>
        </pc:spChg>
      </pc:sldChg>
      <pc:sldChg chg="del">
        <pc:chgData name="Anagha P [MAHE-MITBLR]" userId="459717d2-0b96-4c2a-af3c-57a2292612c9" providerId="ADAL" clId="{D8FE9A93-3B36-48BB-A6D0-5FA174ADA259}" dt="2024-07-21T14:52:19.787" v="178" actId="2696"/>
        <pc:sldMkLst>
          <pc:docMk/>
          <pc:sldMk cId="3009044502" sldId="440"/>
        </pc:sldMkLst>
      </pc:sldChg>
      <pc:sldChg chg="modSp add mod">
        <pc:chgData name="Anagha P [MAHE-MITBLR]" userId="459717d2-0b96-4c2a-af3c-57a2292612c9" providerId="ADAL" clId="{D8FE9A93-3B36-48BB-A6D0-5FA174ADA259}" dt="2024-07-23T09:00:30.018" v="693" actId="27636"/>
        <pc:sldMkLst>
          <pc:docMk/>
          <pc:sldMk cId="2986084968" sldId="442"/>
        </pc:sldMkLst>
        <pc:spChg chg="mod">
          <ac:chgData name="Anagha P [MAHE-MITBLR]" userId="459717d2-0b96-4c2a-af3c-57a2292612c9" providerId="ADAL" clId="{D8FE9A93-3B36-48BB-A6D0-5FA174ADA259}" dt="2024-07-23T09:00:30.018" v="693" actId="27636"/>
          <ac:spMkLst>
            <pc:docMk/>
            <pc:sldMk cId="2986084968" sldId="442"/>
            <ac:spMk id="2" creationId="{288A564B-952B-1287-D800-A61ADC1C3B1A}"/>
          </ac:spMkLst>
        </pc:spChg>
        <pc:spChg chg="mod">
          <ac:chgData name="Anagha P [MAHE-MITBLR]" userId="459717d2-0b96-4c2a-af3c-57a2292612c9" providerId="ADAL" clId="{D8FE9A93-3B36-48BB-A6D0-5FA174ADA259}" dt="2024-07-23T08:25:35.114" v="557" actId="14100"/>
          <ac:spMkLst>
            <pc:docMk/>
            <pc:sldMk cId="2986084968" sldId="442"/>
            <ac:spMk id="14" creationId="{79380D85-96AA-B75F-8E86-4E8975A22D8D}"/>
          </ac:spMkLst>
        </pc:spChg>
        <pc:spChg chg="mod">
          <ac:chgData name="Anagha P [MAHE-MITBLR]" userId="459717d2-0b96-4c2a-af3c-57a2292612c9" providerId="ADAL" clId="{D8FE9A93-3B36-48BB-A6D0-5FA174ADA259}" dt="2024-07-23T08:25:44.691" v="559" actId="14100"/>
          <ac:spMkLst>
            <pc:docMk/>
            <pc:sldMk cId="2986084968" sldId="442"/>
            <ac:spMk id="15" creationId="{13BB3A6A-CCA4-3A63-B8A4-7EC56A2901CF}"/>
          </ac:spMkLst>
        </pc:spChg>
      </pc:sldChg>
      <pc:sldChg chg="del">
        <pc:chgData name="Anagha P [MAHE-MITBLR]" userId="459717d2-0b96-4c2a-af3c-57a2292612c9" providerId="ADAL" clId="{D8FE9A93-3B36-48BB-A6D0-5FA174ADA259}" dt="2024-07-21T14:52:19.787" v="178" actId="2696"/>
        <pc:sldMkLst>
          <pc:docMk/>
          <pc:sldMk cId="3250443360" sldId="442"/>
        </pc:sldMkLst>
      </pc:sldChg>
      <pc:sldChg chg="modSp add mod">
        <pc:chgData name="Anagha P [MAHE-MITBLR]" userId="459717d2-0b96-4c2a-af3c-57a2292612c9" providerId="ADAL" clId="{D8FE9A93-3B36-48BB-A6D0-5FA174ADA259}" dt="2024-07-23T08:28:06.625" v="596" actId="14100"/>
        <pc:sldMkLst>
          <pc:docMk/>
          <pc:sldMk cId="3060525727" sldId="443"/>
        </pc:sldMkLst>
        <pc:spChg chg="mod">
          <ac:chgData name="Anagha P [MAHE-MITBLR]" userId="459717d2-0b96-4c2a-af3c-57a2292612c9" providerId="ADAL" clId="{D8FE9A93-3B36-48BB-A6D0-5FA174ADA259}" dt="2024-07-23T08:28:00.791" v="594" actId="14100"/>
          <ac:spMkLst>
            <pc:docMk/>
            <pc:sldMk cId="3060525727" sldId="443"/>
            <ac:spMk id="2" creationId="{288A564B-952B-1287-D800-A61ADC1C3B1A}"/>
          </ac:spMkLst>
        </pc:spChg>
        <pc:spChg chg="mod">
          <ac:chgData name="Anagha P [MAHE-MITBLR]" userId="459717d2-0b96-4c2a-af3c-57a2292612c9" providerId="ADAL" clId="{D8FE9A93-3B36-48BB-A6D0-5FA174ADA259}" dt="2024-07-23T08:28:06.625" v="596" actId="14100"/>
          <ac:spMkLst>
            <pc:docMk/>
            <pc:sldMk cId="3060525727" sldId="443"/>
            <ac:spMk id="14" creationId="{79380D85-96AA-B75F-8E86-4E8975A22D8D}"/>
          </ac:spMkLst>
        </pc:spChg>
        <pc:spChg chg="mod">
          <ac:chgData name="Anagha P [MAHE-MITBLR]" userId="459717d2-0b96-4c2a-af3c-57a2292612c9" providerId="ADAL" clId="{D8FE9A93-3B36-48BB-A6D0-5FA174ADA259}" dt="2024-07-23T08:27:54.264" v="592" actId="14100"/>
          <ac:spMkLst>
            <pc:docMk/>
            <pc:sldMk cId="3060525727" sldId="443"/>
            <ac:spMk id="15" creationId="{13BB3A6A-CCA4-3A63-B8A4-7EC56A2901CF}"/>
          </ac:spMkLst>
        </pc:spChg>
      </pc:sldChg>
      <pc:sldChg chg="del">
        <pc:chgData name="Anagha P [MAHE-MITBLR]" userId="459717d2-0b96-4c2a-af3c-57a2292612c9" providerId="ADAL" clId="{D8FE9A93-3B36-48BB-A6D0-5FA174ADA259}" dt="2024-07-21T14:52:19.787" v="178" actId="2696"/>
        <pc:sldMkLst>
          <pc:docMk/>
          <pc:sldMk cId="3406868680" sldId="443"/>
        </pc:sldMkLst>
      </pc:sldChg>
      <pc:sldChg chg="modSp add mod">
        <pc:chgData name="Anagha P [MAHE-MITBLR]" userId="459717d2-0b96-4c2a-af3c-57a2292612c9" providerId="ADAL" clId="{D8FE9A93-3B36-48BB-A6D0-5FA174ADA259}" dt="2024-07-23T09:02:07.125" v="713" actId="27636"/>
        <pc:sldMkLst>
          <pc:docMk/>
          <pc:sldMk cId="623058432" sldId="449"/>
        </pc:sldMkLst>
        <pc:spChg chg="mod">
          <ac:chgData name="Anagha P [MAHE-MITBLR]" userId="459717d2-0b96-4c2a-af3c-57a2292612c9" providerId="ADAL" clId="{D8FE9A93-3B36-48BB-A6D0-5FA174ADA259}" dt="2024-07-23T09:02:07.125" v="713" actId="27636"/>
          <ac:spMkLst>
            <pc:docMk/>
            <pc:sldMk cId="623058432" sldId="449"/>
            <ac:spMk id="2" creationId="{288A564B-952B-1287-D800-A61ADC1C3B1A}"/>
          </ac:spMkLst>
        </pc:spChg>
        <pc:spChg chg="mod">
          <ac:chgData name="Anagha P [MAHE-MITBLR]" userId="459717d2-0b96-4c2a-af3c-57a2292612c9" providerId="ADAL" clId="{D8FE9A93-3B36-48BB-A6D0-5FA174ADA259}" dt="2024-07-23T08:27:17.422" v="583" actId="14100"/>
          <ac:spMkLst>
            <pc:docMk/>
            <pc:sldMk cId="623058432" sldId="449"/>
            <ac:spMk id="14" creationId="{79380D85-96AA-B75F-8E86-4E8975A22D8D}"/>
          </ac:spMkLst>
        </pc:spChg>
        <pc:spChg chg="mod">
          <ac:chgData name="Anagha P [MAHE-MITBLR]" userId="459717d2-0b96-4c2a-af3c-57a2292612c9" providerId="ADAL" clId="{D8FE9A93-3B36-48BB-A6D0-5FA174ADA259}" dt="2024-07-23T08:27:00.676" v="579" actId="14100"/>
          <ac:spMkLst>
            <pc:docMk/>
            <pc:sldMk cId="623058432" sldId="449"/>
            <ac:spMk id="15" creationId="{13BB3A6A-CCA4-3A63-B8A4-7EC56A2901CF}"/>
          </ac:spMkLst>
        </pc:spChg>
      </pc:sldChg>
      <pc:sldChg chg="del">
        <pc:chgData name="Anagha P [MAHE-MITBLR]" userId="459717d2-0b96-4c2a-af3c-57a2292612c9" providerId="ADAL" clId="{D8FE9A93-3B36-48BB-A6D0-5FA174ADA259}" dt="2024-07-21T14:52:19.787" v="178" actId="2696"/>
        <pc:sldMkLst>
          <pc:docMk/>
          <pc:sldMk cId="2636126619" sldId="449"/>
        </pc:sldMkLst>
      </pc:sldChg>
      <pc:sldChg chg="modSp add mod">
        <pc:chgData name="Anagha P [MAHE-MITBLR]" userId="459717d2-0b96-4c2a-af3c-57a2292612c9" providerId="ADAL" clId="{D8FE9A93-3B36-48BB-A6D0-5FA174ADA259}" dt="2024-07-23T08:25:01.113" v="547" actId="14100"/>
        <pc:sldMkLst>
          <pc:docMk/>
          <pc:sldMk cId="17141446" sldId="458"/>
        </pc:sldMkLst>
        <pc:spChg chg="mod">
          <ac:chgData name="Anagha P [MAHE-MITBLR]" userId="459717d2-0b96-4c2a-af3c-57a2292612c9" providerId="ADAL" clId="{D8FE9A93-3B36-48BB-A6D0-5FA174ADA259}" dt="2024-07-23T08:24:54.980" v="545" actId="14100"/>
          <ac:spMkLst>
            <pc:docMk/>
            <pc:sldMk cId="17141446" sldId="458"/>
            <ac:spMk id="14" creationId="{79380D85-96AA-B75F-8E86-4E8975A22D8D}"/>
          </ac:spMkLst>
        </pc:spChg>
        <pc:spChg chg="mod">
          <ac:chgData name="Anagha P [MAHE-MITBLR]" userId="459717d2-0b96-4c2a-af3c-57a2292612c9" providerId="ADAL" clId="{D8FE9A93-3B36-48BB-A6D0-5FA174ADA259}" dt="2024-07-23T08:25:01.113" v="547" actId="14100"/>
          <ac:spMkLst>
            <pc:docMk/>
            <pc:sldMk cId="17141446" sldId="458"/>
            <ac:spMk id="15" creationId="{13BB3A6A-CCA4-3A63-B8A4-7EC56A2901CF}"/>
          </ac:spMkLst>
        </pc:spChg>
      </pc:sldChg>
      <pc:sldChg chg="del">
        <pc:chgData name="Anagha P [MAHE-MITBLR]" userId="459717d2-0b96-4c2a-af3c-57a2292612c9" providerId="ADAL" clId="{D8FE9A93-3B36-48BB-A6D0-5FA174ADA259}" dt="2024-07-21T14:52:19.787" v="178" actId="2696"/>
        <pc:sldMkLst>
          <pc:docMk/>
          <pc:sldMk cId="3676327722" sldId="458"/>
        </pc:sldMkLst>
      </pc:sldChg>
      <pc:sldChg chg="modSp add mod">
        <pc:chgData name="Anagha P [MAHE-MITBLR]" userId="459717d2-0b96-4c2a-af3c-57a2292612c9" providerId="ADAL" clId="{D8FE9A93-3B36-48BB-A6D0-5FA174ADA259}" dt="2024-07-23T08:25:16.791" v="551" actId="14100"/>
        <pc:sldMkLst>
          <pc:docMk/>
          <pc:sldMk cId="398711216" sldId="459"/>
        </pc:sldMkLst>
        <pc:spChg chg="mod">
          <ac:chgData name="Anagha P [MAHE-MITBLR]" userId="459717d2-0b96-4c2a-af3c-57a2292612c9" providerId="ADAL" clId="{D8FE9A93-3B36-48BB-A6D0-5FA174ADA259}" dt="2024-07-23T08:25:09.335" v="549" actId="14100"/>
          <ac:spMkLst>
            <pc:docMk/>
            <pc:sldMk cId="398711216" sldId="459"/>
            <ac:spMk id="14" creationId="{79380D85-96AA-B75F-8E86-4E8975A22D8D}"/>
          </ac:spMkLst>
        </pc:spChg>
        <pc:spChg chg="mod">
          <ac:chgData name="Anagha P [MAHE-MITBLR]" userId="459717d2-0b96-4c2a-af3c-57a2292612c9" providerId="ADAL" clId="{D8FE9A93-3B36-48BB-A6D0-5FA174ADA259}" dt="2024-07-23T08:25:16.791" v="551" actId="14100"/>
          <ac:spMkLst>
            <pc:docMk/>
            <pc:sldMk cId="398711216" sldId="459"/>
            <ac:spMk id="15" creationId="{13BB3A6A-CCA4-3A63-B8A4-7EC56A2901CF}"/>
          </ac:spMkLst>
        </pc:spChg>
      </pc:sldChg>
      <pc:sldChg chg="del">
        <pc:chgData name="Anagha P [MAHE-MITBLR]" userId="459717d2-0b96-4c2a-af3c-57a2292612c9" providerId="ADAL" clId="{D8FE9A93-3B36-48BB-A6D0-5FA174ADA259}" dt="2024-07-21T14:52:19.787" v="178" actId="2696"/>
        <pc:sldMkLst>
          <pc:docMk/>
          <pc:sldMk cId="2893467310" sldId="459"/>
        </pc:sldMkLst>
      </pc:sldChg>
      <pc:sldChg chg="modSp add mod">
        <pc:chgData name="Anagha P [MAHE-MITBLR]" userId="459717d2-0b96-4c2a-af3c-57a2292612c9" providerId="ADAL" clId="{D8FE9A93-3B36-48BB-A6D0-5FA174ADA259}" dt="2024-07-23T09:01:34.815" v="708" actId="20577"/>
        <pc:sldMkLst>
          <pc:docMk/>
          <pc:sldMk cId="3288513712" sldId="460"/>
        </pc:sldMkLst>
        <pc:spChg chg="mod">
          <ac:chgData name="Anagha P [MAHE-MITBLR]" userId="459717d2-0b96-4c2a-af3c-57a2292612c9" providerId="ADAL" clId="{D8FE9A93-3B36-48BB-A6D0-5FA174ADA259}" dt="2024-07-23T09:01:34.815" v="708" actId="20577"/>
          <ac:spMkLst>
            <pc:docMk/>
            <pc:sldMk cId="3288513712" sldId="460"/>
            <ac:spMk id="2" creationId="{288A564B-952B-1287-D800-A61ADC1C3B1A}"/>
          </ac:spMkLst>
        </pc:spChg>
        <pc:spChg chg="mod">
          <ac:chgData name="Anagha P [MAHE-MITBLR]" userId="459717d2-0b96-4c2a-af3c-57a2292612c9" providerId="ADAL" clId="{D8FE9A93-3B36-48BB-A6D0-5FA174ADA259}" dt="2024-07-23T08:26:42.386" v="575" actId="14100"/>
          <ac:spMkLst>
            <pc:docMk/>
            <pc:sldMk cId="3288513712" sldId="460"/>
            <ac:spMk id="14" creationId="{79380D85-96AA-B75F-8E86-4E8975A22D8D}"/>
          </ac:spMkLst>
        </pc:spChg>
        <pc:spChg chg="mod">
          <ac:chgData name="Anagha P [MAHE-MITBLR]" userId="459717d2-0b96-4c2a-af3c-57a2292612c9" providerId="ADAL" clId="{D8FE9A93-3B36-48BB-A6D0-5FA174ADA259}" dt="2024-07-23T08:26:32.252" v="572" actId="14100"/>
          <ac:spMkLst>
            <pc:docMk/>
            <pc:sldMk cId="3288513712" sldId="460"/>
            <ac:spMk id="15" creationId="{13BB3A6A-CCA4-3A63-B8A4-7EC56A2901CF}"/>
          </ac:spMkLst>
        </pc:spChg>
      </pc:sldChg>
      <pc:sldChg chg="del">
        <pc:chgData name="Anagha P [MAHE-MITBLR]" userId="459717d2-0b96-4c2a-af3c-57a2292612c9" providerId="ADAL" clId="{D8FE9A93-3B36-48BB-A6D0-5FA174ADA259}" dt="2024-07-21T14:52:19.787" v="178" actId="2696"/>
        <pc:sldMkLst>
          <pc:docMk/>
          <pc:sldMk cId="3792137359" sldId="460"/>
        </pc:sldMkLst>
      </pc:sldChg>
      <pc:sldChg chg="modSp add mod">
        <pc:chgData name="Anagha P [MAHE-MITBLR]" userId="459717d2-0b96-4c2a-af3c-57a2292612c9" providerId="ADAL" clId="{D8FE9A93-3B36-48BB-A6D0-5FA174ADA259}" dt="2024-07-23T09:00:54.942" v="703" actId="27636"/>
        <pc:sldMkLst>
          <pc:docMk/>
          <pc:sldMk cId="1205188366" sldId="461"/>
        </pc:sldMkLst>
        <pc:spChg chg="mod">
          <ac:chgData name="Anagha P [MAHE-MITBLR]" userId="459717d2-0b96-4c2a-af3c-57a2292612c9" providerId="ADAL" clId="{D8FE9A93-3B36-48BB-A6D0-5FA174ADA259}" dt="2024-07-23T09:00:54.942" v="703" actId="27636"/>
          <ac:spMkLst>
            <pc:docMk/>
            <pc:sldMk cId="1205188366" sldId="461"/>
            <ac:spMk id="2" creationId="{288A564B-952B-1287-D800-A61ADC1C3B1A}"/>
          </ac:spMkLst>
        </pc:spChg>
        <pc:spChg chg="mod">
          <ac:chgData name="Anagha P [MAHE-MITBLR]" userId="459717d2-0b96-4c2a-af3c-57a2292612c9" providerId="ADAL" clId="{D8FE9A93-3B36-48BB-A6D0-5FA174ADA259}" dt="2024-07-23T08:26:17.484" v="568" actId="14100"/>
          <ac:spMkLst>
            <pc:docMk/>
            <pc:sldMk cId="1205188366" sldId="461"/>
            <ac:spMk id="14" creationId="{79380D85-96AA-B75F-8E86-4E8975A22D8D}"/>
          </ac:spMkLst>
        </pc:spChg>
        <pc:spChg chg="mod">
          <ac:chgData name="Anagha P [MAHE-MITBLR]" userId="459717d2-0b96-4c2a-af3c-57a2292612c9" providerId="ADAL" clId="{D8FE9A93-3B36-48BB-A6D0-5FA174ADA259}" dt="2024-07-23T08:26:06.420" v="565" actId="14100"/>
          <ac:spMkLst>
            <pc:docMk/>
            <pc:sldMk cId="1205188366" sldId="461"/>
            <ac:spMk id="15" creationId="{13BB3A6A-CCA4-3A63-B8A4-7EC56A2901CF}"/>
          </ac:spMkLst>
        </pc:spChg>
      </pc:sldChg>
      <pc:sldChg chg="del">
        <pc:chgData name="Anagha P [MAHE-MITBLR]" userId="459717d2-0b96-4c2a-af3c-57a2292612c9" providerId="ADAL" clId="{D8FE9A93-3B36-48BB-A6D0-5FA174ADA259}" dt="2024-07-21T14:52:19.787" v="178" actId="2696"/>
        <pc:sldMkLst>
          <pc:docMk/>
          <pc:sldMk cId="3114882897" sldId="461"/>
        </pc:sldMkLst>
      </pc:sldChg>
      <pc:sldChg chg="modSp add mod">
        <pc:chgData name="Anagha P [MAHE-MITBLR]" userId="459717d2-0b96-4c2a-af3c-57a2292612c9" providerId="ADAL" clId="{D8FE9A93-3B36-48BB-A6D0-5FA174ADA259}" dt="2024-07-23T09:02:35.396" v="717" actId="12"/>
        <pc:sldMkLst>
          <pc:docMk/>
          <pc:sldMk cId="2729792572" sldId="462"/>
        </pc:sldMkLst>
        <pc:spChg chg="mod">
          <ac:chgData name="Anagha P [MAHE-MITBLR]" userId="459717d2-0b96-4c2a-af3c-57a2292612c9" providerId="ADAL" clId="{D8FE9A93-3B36-48BB-A6D0-5FA174ADA259}" dt="2024-07-23T09:02:35.396" v="717" actId="12"/>
          <ac:spMkLst>
            <pc:docMk/>
            <pc:sldMk cId="2729792572" sldId="462"/>
            <ac:spMk id="2" creationId="{288A564B-952B-1287-D800-A61ADC1C3B1A}"/>
          </ac:spMkLst>
        </pc:spChg>
        <pc:spChg chg="mod">
          <ac:chgData name="Anagha P [MAHE-MITBLR]" userId="459717d2-0b96-4c2a-af3c-57a2292612c9" providerId="ADAL" clId="{D8FE9A93-3B36-48BB-A6D0-5FA174ADA259}" dt="2024-07-23T08:27:46.858" v="590" actId="14100"/>
          <ac:spMkLst>
            <pc:docMk/>
            <pc:sldMk cId="2729792572" sldId="462"/>
            <ac:spMk id="14" creationId="{79380D85-96AA-B75F-8E86-4E8975A22D8D}"/>
          </ac:spMkLst>
        </pc:spChg>
        <pc:spChg chg="mod">
          <ac:chgData name="Anagha P [MAHE-MITBLR]" userId="459717d2-0b96-4c2a-af3c-57a2292612c9" providerId="ADAL" clId="{D8FE9A93-3B36-48BB-A6D0-5FA174ADA259}" dt="2024-07-23T08:27:31.279" v="585" actId="14100"/>
          <ac:spMkLst>
            <pc:docMk/>
            <pc:sldMk cId="2729792572" sldId="462"/>
            <ac:spMk id="15" creationId="{13BB3A6A-CCA4-3A63-B8A4-7EC56A2901CF}"/>
          </ac:spMkLst>
        </pc:spChg>
      </pc:sldChg>
      <pc:sldChg chg="del">
        <pc:chgData name="Anagha P [MAHE-MITBLR]" userId="459717d2-0b96-4c2a-af3c-57a2292612c9" providerId="ADAL" clId="{D8FE9A93-3B36-48BB-A6D0-5FA174ADA259}" dt="2024-07-21T14:52:19.787" v="178" actId="2696"/>
        <pc:sldMkLst>
          <pc:docMk/>
          <pc:sldMk cId="3973980835" sldId="462"/>
        </pc:sldMkLst>
      </pc:sldChg>
      <pc:sldChg chg="modSp add mod">
        <pc:chgData name="Anagha P [MAHE-MITBLR]" userId="459717d2-0b96-4c2a-af3c-57a2292612c9" providerId="ADAL" clId="{D8FE9A93-3B36-48BB-A6D0-5FA174ADA259}" dt="2024-07-23T08:28:19.732" v="600" actId="14100"/>
        <pc:sldMkLst>
          <pc:docMk/>
          <pc:sldMk cId="517762790" sldId="463"/>
        </pc:sldMkLst>
        <pc:spChg chg="mod">
          <ac:chgData name="Anagha P [MAHE-MITBLR]" userId="459717d2-0b96-4c2a-af3c-57a2292612c9" providerId="ADAL" clId="{D8FE9A93-3B36-48BB-A6D0-5FA174ADA259}" dt="2024-07-23T08:28:19.732" v="600" actId="14100"/>
          <ac:spMkLst>
            <pc:docMk/>
            <pc:sldMk cId="517762790" sldId="463"/>
            <ac:spMk id="14" creationId="{79380D85-96AA-B75F-8E86-4E8975A22D8D}"/>
          </ac:spMkLst>
        </pc:spChg>
        <pc:spChg chg="mod">
          <ac:chgData name="Anagha P [MAHE-MITBLR]" userId="459717d2-0b96-4c2a-af3c-57a2292612c9" providerId="ADAL" clId="{D8FE9A93-3B36-48BB-A6D0-5FA174ADA259}" dt="2024-07-23T08:28:13.940" v="598" actId="14100"/>
          <ac:spMkLst>
            <pc:docMk/>
            <pc:sldMk cId="517762790" sldId="463"/>
            <ac:spMk id="15" creationId="{13BB3A6A-CCA4-3A63-B8A4-7EC56A2901CF}"/>
          </ac:spMkLst>
        </pc:spChg>
      </pc:sldChg>
      <pc:sldChg chg="del">
        <pc:chgData name="Anagha P [MAHE-MITBLR]" userId="459717d2-0b96-4c2a-af3c-57a2292612c9" providerId="ADAL" clId="{D8FE9A93-3B36-48BB-A6D0-5FA174ADA259}" dt="2024-07-21T14:52:19.787" v="178" actId="2696"/>
        <pc:sldMkLst>
          <pc:docMk/>
          <pc:sldMk cId="3204121357" sldId="463"/>
        </pc:sldMkLst>
      </pc:sldChg>
      <pc:sldChg chg="modSp add mod">
        <pc:chgData name="Anagha P [MAHE-MITBLR]" userId="459717d2-0b96-4c2a-af3c-57a2292612c9" providerId="ADAL" clId="{D8FE9A93-3B36-48BB-A6D0-5FA174ADA259}" dt="2024-07-23T08:28:35.350" v="604" actId="14100"/>
        <pc:sldMkLst>
          <pc:docMk/>
          <pc:sldMk cId="798941630" sldId="464"/>
        </pc:sldMkLst>
        <pc:spChg chg="mod">
          <ac:chgData name="Anagha P [MAHE-MITBLR]" userId="459717d2-0b96-4c2a-af3c-57a2292612c9" providerId="ADAL" clId="{D8FE9A93-3B36-48BB-A6D0-5FA174ADA259}" dt="2024-07-23T08:28:35.350" v="604" actId="14100"/>
          <ac:spMkLst>
            <pc:docMk/>
            <pc:sldMk cId="798941630" sldId="464"/>
            <ac:spMk id="14" creationId="{79380D85-96AA-B75F-8E86-4E8975A22D8D}"/>
          </ac:spMkLst>
        </pc:spChg>
        <pc:spChg chg="mod">
          <ac:chgData name="Anagha P [MAHE-MITBLR]" userId="459717d2-0b96-4c2a-af3c-57a2292612c9" providerId="ADAL" clId="{D8FE9A93-3B36-48BB-A6D0-5FA174ADA259}" dt="2024-07-23T08:28:29.822" v="602" actId="14100"/>
          <ac:spMkLst>
            <pc:docMk/>
            <pc:sldMk cId="798941630" sldId="464"/>
            <ac:spMk id="15" creationId="{13BB3A6A-CCA4-3A63-B8A4-7EC56A2901CF}"/>
          </ac:spMkLst>
        </pc:spChg>
      </pc:sldChg>
      <pc:sldChg chg="modSp del mod">
        <pc:chgData name="Anagha P [MAHE-MITBLR]" userId="459717d2-0b96-4c2a-af3c-57a2292612c9" providerId="ADAL" clId="{D8FE9A93-3B36-48BB-A6D0-5FA174ADA259}" dt="2024-07-21T14:52:19.787" v="178" actId="2696"/>
        <pc:sldMkLst>
          <pc:docMk/>
          <pc:sldMk cId="1282100236" sldId="464"/>
        </pc:sldMkLst>
        <pc:picChg chg="mod">
          <ac:chgData name="Anagha P [MAHE-MITBLR]" userId="459717d2-0b96-4c2a-af3c-57a2292612c9" providerId="ADAL" clId="{D8FE9A93-3B36-48BB-A6D0-5FA174ADA259}" dt="2024-07-21T14:51:45.803" v="177" actId="1036"/>
          <ac:picMkLst>
            <pc:docMk/>
            <pc:sldMk cId="1282100236" sldId="464"/>
            <ac:picMk id="3" creationId="{D12FABAB-EA8D-7997-5A18-5F6AA628919F}"/>
          </ac:picMkLst>
        </pc:picChg>
      </pc:sldChg>
      <pc:sldChg chg="modSp add mod">
        <pc:chgData name="Anagha P [MAHE-MITBLR]" userId="459717d2-0b96-4c2a-af3c-57a2292612c9" providerId="ADAL" clId="{D8FE9A93-3B36-48BB-A6D0-5FA174ADA259}" dt="2024-07-23T08:29:29.793" v="619" actId="14100"/>
        <pc:sldMkLst>
          <pc:docMk/>
          <pc:sldMk cId="2640247408" sldId="465"/>
        </pc:sldMkLst>
        <pc:spChg chg="mod">
          <ac:chgData name="Anagha P [MAHE-MITBLR]" userId="459717d2-0b96-4c2a-af3c-57a2292612c9" providerId="ADAL" clId="{D8FE9A93-3B36-48BB-A6D0-5FA174ADA259}" dt="2024-07-23T08:29:23.432" v="617" actId="14100"/>
          <ac:spMkLst>
            <pc:docMk/>
            <pc:sldMk cId="2640247408" sldId="465"/>
            <ac:spMk id="2" creationId="{288A564B-952B-1287-D800-A61ADC1C3B1A}"/>
          </ac:spMkLst>
        </pc:spChg>
        <pc:spChg chg="mod">
          <ac:chgData name="Anagha P [MAHE-MITBLR]" userId="459717d2-0b96-4c2a-af3c-57a2292612c9" providerId="ADAL" clId="{D8FE9A93-3B36-48BB-A6D0-5FA174ADA259}" dt="2024-07-23T08:29:29.793" v="619" actId="14100"/>
          <ac:spMkLst>
            <pc:docMk/>
            <pc:sldMk cId="2640247408" sldId="465"/>
            <ac:spMk id="14" creationId="{79380D85-96AA-B75F-8E86-4E8975A22D8D}"/>
          </ac:spMkLst>
        </pc:spChg>
        <pc:spChg chg="mod">
          <ac:chgData name="Anagha P [MAHE-MITBLR]" userId="459717d2-0b96-4c2a-af3c-57a2292612c9" providerId="ADAL" clId="{D8FE9A93-3B36-48BB-A6D0-5FA174ADA259}" dt="2024-07-23T08:29:19.809" v="616" actId="14100"/>
          <ac:spMkLst>
            <pc:docMk/>
            <pc:sldMk cId="2640247408" sldId="465"/>
            <ac:spMk id="15" creationId="{13BB3A6A-CCA4-3A63-B8A4-7EC56A2901CF}"/>
          </ac:spMkLst>
        </pc:spChg>
      </pc:sldChg>
      <pc:sldChg chg="del">
        <pc:chgData name="Anagha P [MAHE-MITBLR]" userId="459717d2-0b96-4c2a-af3c-57a2292612c9" providerId="ADAL" clId="{D8FE9A93-3B36-48BB-A6D0-5FA174ADA259}" dt="2024-07-21T14:52:19.787" v="178" actId="2696"/>
        <pc:sldMkLst>
          <pc:docMk/>
          <pc:sldMk cId="3076172694" sldId="465"/>
        </pc:sldMkLst>
      </pc:sldChg>
      <pc:sldChg chg="modSp add mod">
        <pc:chgData name="Anagha P [MAHE-MITBLR]" userId="459717d2-0b96-4c2a-af3c-57a2292612c9" providerId="ADAL" clId="{D8FE9A93-3B36-48BB-A6D0-5FA174ADA259}" dt="2024-07-23T09:04:30.362" v="759" actId="20577"/>
        <pc:sldMkLst>
          <pc:docMk/>
          <pc:sldMk cId="1495011472" sldId="466"/>
        </pc:sldMkLst>
        <pc:spChg chg="mod">
          <ac:chgData name="Anagha P [MAHE-MITBLR]" userId="459717d2-0b96-4c2a-af3c-57a2292612c9" providerId="ADAL" clId="{D8FE9A93-3B36-48BB-A6D0-5FA174ADA259}" dt="2024-07-23T09:04:30.362" v="759" actId="20577"/>
          <ac:spMkLst>
            <pc:docMk/>
            <pc:sldMk cId="1495011472" sldId="466"/>
            <ac:spMk id="2" creationId="{288A564B-952B-1287-D800-A61ADC1C3B1A}"/>
          </ac:spMkLst>
        </pc:spChg>
        <pc:spChg chg="mod">
          <ac:chgData name="Anagha P [MAHE-MITBLR]" userId="459717d2-0b96-4c2a-af3c-57a2292612c9" providerId="ADAL" clId="{D8FE9A93-3B36-48BB-A6D0-5FA174ADA259}" dt="2024-07-23T08:28:49.190" v="609" actId="14100"/>
          <ac:spMkLst>
            <pc:docMk/>
            <pc:sldMk cId="1495011472" sldId="466"/>
            <ac:spMk id="14" creationId="{79380D85-96AA-B75F-8E86-4E8975A22D8D}"/>
          </ac:spMkLst>
        </pc:spChg>
        <pc:spChg chg="mod">
          <ac:chgData name="Anagha P [MAHE-MITBLR]" userId="459717d2-0b96-4c2a-af3c-57a2292612c9" providerId="ADAL" clId="{D8FE9A93-3B36-48BB-A6D0-5FA174ADA259}" dt="2024-07-23T08:28:43.365" v="607" actId="14100"/>
          <ac:spMkLst>
            <pc:docMk/>
            <pc:sldMk cId="1495011472" sldId="466"/>
            <ac:spMk id="15" creationId="{13BB3A6A-CCA4-3A63-B8A4-7EC56A2901CF}"/>
          </ac:spMkLst>
        </pc:spChg>
      </pc:sldChg>
      <pc:sldChg chg="del">
        <pc:chgData name="Anagha P [MAHE-MITBLR]" userId="459717d2-0b96-4c2a-af3c-57a2292612c9" providerId="ADAL" clId="{D8FE9A93-3B36-48BB-A6D0-5FA174ADA259}" dt="2024-07-21T14:52:19.787" v="178" actId="2696"/>
        <pc:sldMkLst>
          <pc:docMk/>
          <pc:sldMk cId="3544893986" sldId="466"/>
        </pc:sldMkLst>
      </pc:sldChg>
      <pc:sldChg chg="modSp add mod">
        <pc:chgData name="Anagha P [MAHE-MITBLR]" userId="459717d2-0b96-4c2a-af3c-57a2292612c9" providerId="ADAL" clId="{D8FE9A93-3B36-48BB-A6D0-5FA174ADA259}" dt="2024-07-23T09:05:35.186" v="771" actId="20577"/>
        <pc:sldMkLst>
          <pc:docMk/>
          <pc:sldMk cId="2139059595" sldId="467"/>
        </pc:sldMkLst>
        <pc:spChg chg="mod">
          <ac:chgData name="Anagha P [MAHE-MITBLR]" userId="459717d2-0b96-4c2a-af3c-57a2292612c9" providerId="ADAL" clId="{D8FE9A93-3B36-48BB-A6D0-5FA174ADA259}" dt="2024-07-23T09:05:35.186" v="771" actId="20577"/>
          <ac:spMkLst>
            <pc:docMk/>
            <pc:sldMk cId="2139059595" sldId="467"/>
            <ac:spMk id="2" creationId="{288A564B-952B-1287-D800-A61ADC1C3B1A}"/>
          </ac:spMkLst>
        </pc:spChg>
        <pc:spChg chg="mod">
          <ac:chgData name="Anagha P [MAHE-MITBLR]" userId="459717d2-0b96-4c2a-af3c-57a2292612c9" providerId="ADAL" clId="{D8FE9A93-3B36-48BB-A6D0-5FA174ADA259}" dt="2024-07-23T08:29:11.195" v="614" actId="14100"/>
          <ac:spMkLst>
            <pc:docMk/>
            <pc:sldMk cId="2139059595" sldId="467"/>
            <ac:spMk id="14" creationId="{79380D85-96AA-B75F-8E86-4E8975A22D8D}"/>
          </ac:spMkLst>
        </pc:spChg>
        <pc:spChg chg="mod">
          <ac:chgData name="Anagha P [MAHE-MITBLR]" userId="459717d2-0b96-4c2a-af3c-57a2292612c9" providerId="ADAL" clId="{D8FE9A93-3B36-48BB-A6D0-5FA174ADA259}" dt="2024-07-23T08:29:02.157" v="611" actId="14100"/>
          <ac:spMkLst>
            <pc:docMk/>
            <pc:sldMk cId="2139059595" sldId="467"/>
            <ac:spMk id="15" creationId="{13BB3A6A-CCA4-3A63-B8A4-7EC56A2901CF}"/>
          </ac:spMkLst>
        </pc:spChg>
      </pc:sldChg>
      <pc:sldChg chg="del">
        <pc:chgData name="Anagha P [MAHE-MITBLR]" userId="459717d2-0b96-4c2a-af3c-57a2292612c9" providerId="ADAL" clId="{D8FE9A93-3B36-48BB-A6D0-5FA174ADA259}" dt="2024-07-21T14:52:19.787" v="178" actId="2696"/>
        <pc:sldMkLst>
          <pc:docMk/>
          <pc:sldMk cId="3846018435" sldId="467"/>
        </pc:sldMkLst>
      </pc:sldChg>
      <pc:sldChg chg="del">
        <pc:chgData name="Anagha P [MAHE-MITBLR]" userId="459717d2-0b96-4c2a-af3c-57a2292612c9" providerId="ADAL" clId="{D8FE9A93-3B36-48BB-A6D0-5FA174ADA259}" dt="2024-07-21T14:52:19.787" v="178" actId="2696"/>
        <pc:sldMkLst>
          <pc:docMk/>
          <pc:sldMk cId="57275984" sldId="468"/>
        </pc:sldMkLst>
      </pc:sldChg>
      <pc:sldChg chg="modSp add mod">
        <pc:chgData name="Anagha P [MAHE-MITBLR]" userId="459717d2-0b96-4c2a-af3c-57a2292612c9" providerId="ADAL" clId="{D8FE9A93-3B36-48BB-A6D0-5FA174ADA259}" dt="2024-07-23T09:06:59.501" v="779" actId="255"/>
        <pc:sldMkLst>
          <pc:docMk/>
          <pc:sldMk cId="775625559" sldId="468"/>
        </pc:sldMkLst>
        <pc:spChg chg="mod">
          <ac:chgData name="Anagha P [MAHE-MITBLR]" userId="459717d2-0b96-4c2a-af3c-57a2292612c9" providerId="ADAL" clId="{D8FE9A93-3B36-48BB-A6D0-5FA174ADA259}" dt="2024-07-23T09:06:59.501" v="779" actId="255"/>
          <ac:spMkLst>
            <pc:docMk/>
            <pc:sldMk cId="775625559" sldId="468"/>
            <ac:spMk id="2" creationId="{288A564B-952B-1287-D800-A61ADC1C3B1A}"/>
          </ac:spMkLst>
        </pc:spChg>
        <pc:spChg chg="mod">
          <ac:chgData name="Anagha P [MAHE-MITBLR]" userId="459717d2-0b96-4c2a-af3c-57a2292612c9" providerId="ADAL" clId="{D8FE9A93-3B36-48BB-A6D0-5FA174ADA259}" dt="2024-07-23T08:29:44.548" v="624" actId="14100"/>
          <ac:spMkLst>
            <pc:docMk/>
            <pc:sldMk cId="775625559" sldId="468"/>
            <ac:spMk id="14" creationId="{79380D85-96AA-B75F-8E86-4E8975A22D8D}"/>
          </ac:spMkLst>
        </pc:spChg>
        <pc:spChg chg="mod">
          <ac:chgData name="Anagha P [MAHE-MITBLR]" userId="459717d2-0b96-4c2a-af3c-57a2292612c9" providerId="ADAL" clId="{D8FE9A93-3B36-48BB-A6D0-5FA174ADA259}" dt="2024-07-23T08:29:38.499" v="622" actId="14100"/>
          <ac:spMkLst>
            <pc:docMk/>
            <pc:sldMk cId="775625559" sldId="468"/>
            <ac:spMk id="15" creationId="{13BB3A6A-CCA4-3A63-B8A4-7EC56A2901CF}"/>
          </ac:spMkLst>
        </pc:spChg>
      </pc:sldChg>
      <pc:sldChg chg="modSp add mod">
        <pc:chgData name="Anagha P [MAHE-MITBLR]" userId="459717d2-0b96-4c2a-af3c-57a2292612c9" providerId="ADAL" clId="{D8FE9A93-3B36-48BB-A6D0-5FA174ADA259}" dt="2024-07-23T09:08:00.942" v="789" actId="20577"/>
        <pc:sldMkLst>
          <pc:docMk/>
          <pc:sldMk cId="2748232742" sldId="469"/>
        </pc:sldMkLst>
        <pc:spChg chg="mod">
          <ac:chgData name="Anagha P [MAHE-MITBLR]" userId="459717d2-0b96-4c2a-af3c-57a2292612c9" providerId="ADAL" clId="{D8FE9A93-3B36-48BB-A6D0-5FA174ADA259}" dt="2024-07-23T09:08:00.942" v="789" actId="20577"/>
          <ac:spMkLst>
            <pc:docMk/>
            <pc:sldMk cId="2748232742" sldId="469"/>
            <ac:spMk id="2" creationId="{288A564B-952B-1287-D800-A61ADC1C3B1A}"/>
          </ac:spMkLst>
        </pc:spChg>
        <pc:spChg chg="mod">
          <ac:chgData name="Anagha P [MAHE-MITBLR]" userId="459717d2-0b96-4c2a-af3c-57a2292612c9" providerId="ADAL" clId="{D8FE9A93-3B36-48BB-A6D0-5FA174ADA259}" dt="2024-07-23T08:29:56.275" v="628" actId="14100"/>
          <ac:spMkLst>
            <pc:docMk/>
            <pc:sldMk cId="2748232742" sldId="469"/>
            <ac:spMk id="14" creationId="{79380D85-96AA-B75F-8E86-4E8975A22D8D}"/>
          </ac:spMkLst>
        </pc:spChg>
        <pc:spChg chg="mod">
          <ac:chgData name="Anagha P [MAHE-MITBLR]" userId="459717d2-0b96-4c2a-af3c-57a2292612c9" providerId="ADAL" clId="{D8FE9A93-3B36-48BB-A6D0-5FA174ADA259}" dt="2024-07-23T08:29:51.746" v="626" actId="14100"/>
          <ac:spMkLst>
            <pc:docMk/>
            <pc:sldMk cId="2748232742" sldId="469"/>
            <ac:spMk id="15" creationId="{13BB3A6A-CCA4-3A63-B8A4-7EC56A2901CF}"/>
          </ac:spMkLst>
        </pc:spChg>
      </pc:sldChg>
      <pc:sldChg chg="del">
        <pc:chgData name="Anagha P [MAHE-MITBLR]" userId="459717d2-0b96-4c2a-af3c-57a2292612c9" providerId="ADAL" clId="{D8FE9A93-3B36-48BB-A6D0-5FA174ADA259}" dt="2024-07-21T14:52:19.787" v="178" actId="2696"/>
        <pc:sldMkLst>
          <pc:docMk/>
          <pc:sldMk cId="2787725417" sldId="469"/>
        </pc:sldMkLst>
      </pc:sldChg>
      <pc:sldChg chg="del">
        <pc:chgData name="Anagha P [MAHE-MITBLR]" userId="459717d2-0b96-4c2a-af3c-57a2292612c9" providerId="ADAL" clId="{D8FE9A93-3B36-48BB-A6D0-5FA174ADA259}" dt="2024-07-21T14:54:18.691" v="182" actId="2696"/>
        <pc:sldMkLst>
          <pc:docMk/>
          <pc:sldMk cId="52010911" sldId="470"/>
        </pc:sldMkLst>
      </pc:sldChg>
      <pc:sldChg chg="addSp modSp add mod">
        <pc:chgData name="Anagha P [MAHE-MITBLR]" userId="459717d2-0b96-4c2a-af3c-57a2292612c9" providerId="ADAL" clId="{D8FE9A93-3B36-48BB-A6D0-5FA174ADA259}" dt="2024-07-23T08:30:28.193" v="634" actId="14100"/>
        <pc:sldMkLst>
          <pc:docMk/>
          <pc:sldMk cId="1548401751" sldId="470"/>
        </pc:sldMkLst>
        <pc:spChg chg="mod">
          <ac:chgData name="Anagha P [MAHE-MITBLR]" userId="459717d2-0b96-4c2a-af3c-57a2292612c9" providerId="ADAL" clId="{D8FE9A93-3B36-48BB-A6D0-5FA174ADA259}" dt="2024-07-23T08:30:03.565" v="630" actId="14100"/>
          <ac:spMkLst>
            <pc:docMk/>
            <pc:sldMk cId="1548401751" sldId="470"/>
            <ac:spMk id="3" creationId="{1F3EC87F-E0CB-4E82-5209-FBBD9B925DC7}"/>
          </ac:spMkLst>
        </pc:spChg>
        <pc:spChg chg="add mod ord">
          <ac:chgData name="Anagha P [MAHE-MITBLR]" userId="459717d2-0b96-4c2a-af3c-57a2292612c9" providerId="ADAL" clId="{D8FE9A93-3B36-48BB-A6D0-5FA174ADA259}" dt="2024-07-23T08:30:28.193" v="634" actId="14100"/>
          <ac:spMkLst>
            <pc:docMk/>
            <pc:sldMk cId="1548401751" sldId="470"/>
            <ac:spMk id="4" creationId="{8741BED6-3823-E533-CD5D-33304CFEC789}"/>
          </ac:spMkLst>
        </pc:spChg>
      </pc:sldChg>
      <pc:sldChg chg="del">
        <pc:chgData name="Anagha P [MAHE-MITBLR]" userId="459717d2-0b96-4c2a-af3c-57a2292612c9" providerId="ADAL" clId="{D8FE9A93-3B36-48BB-A6D0-5FA174ADA259}" dt="2024-07-21T14:54:18.691" v="182" actId="2696"/>
        <pc:sldMkLst>
          <pc:docMk/>
          <pc:sldMk cId="1495258325" sldId="471"/>
        </pc:sldMkLst>
      </pc:sldChg>
      <pc:sldChg chg="addSp delSp modSp add mod setBg">
        <pc:chgData name="Anagha P [MAHE-MITBLR]" userId="459717d2-0b96-4c2a-af3c-57a2292612c9" providerId="ADAL" clId="{D8FE9A93-3B36-48BB-A6D0-5FA174ADA259}" dt="2024-07-23T08:10:38.880" v="434" actId="26606"/>
        <pc:sldMkLst>
          <pc:docMk/>
          <pc:sldMk cId="4106784137" sldId="471"/>
        </pc:sldMkLst>
        <pc:spChg chg="add del">
          <ac:chgData name="Anagha P [MAHE-MITBLR]" userId="459717d2-0b96-4c2a-af3c-57a2292612c9" providerId="ADAL" clId="{D8FE9A93-3B36-48BB-A6D0-5FA174ADA259}" dt="2024-07-23T08:10:15.905" v="427" actId="26606"/>
          <ac:spMkLst>
            <pc:docMk/>
            <pc:sldMk cId="4106784137" sldId="471"/>
            <ac:spMk id="5" creationId="{16B067B1-F4E5-4FDF-813D-C9E872E80075}"/>
          </ac:spMkLst>
        </pc:spChg>
        <pc:spChg chg="add del">
          <ac:chgData name="Anagha P [MAHE-MITBLR]" userId="459717d2-0b96-4c2a-af3c-57a2292612c9" providerId="ADAL" clId="{D8FE9A93-3B36-48BB-A6D0-5FA174ADA259}" dt="2024-07-23T08:10:19.893" v="429" actId="26606"/>
          <ac:spMkLst>
            <pc:docMk/>
            <pc:sldMk cId="4106784137" sldId="471"/>
            <ac:spMk id="7" creationId="{22F15A2D-2324-487D-A02A-BF46C5C580EB}"/>
          </ac:spMkLst>
        </pc:spChg>
        <pc:spChg chg="add del">
          <ac:chgData name="Anagha P [MAHE-MITBLR]" userId="459717d2-0b96-4c2a-af3c-57a2292612c9" providerId="ADAL" clId="{D8FE9A93-3B36-48BB-A6D0-5FA174ADA259}" dt="2024-07-23T08:09:57.120" v="425" actId="26606"/>
          <ac:spMkLst>
            <pc:docMk/>
            <pc:sldMk cId="4106784137" sldId="471"/>
            <ac:spMk id="8" creationId="{22F15A2D-2324-487D-A02A-BF46C5C580EB}"/>
          </ac:spMkLst>
        </pc:spChg>
        <pc:spChg chg="add del">
          <ac:chgData name="Anagha P [MAHE-MITBLR]" userId="459717d2-0b96-4c2a-af3c-57a2292612c9" providerId="ADAL" clId="{D8FE9A93-3B36-48BB-A6D0-5FA174ADA259}" dt="2024-07-23T08:10:19.893" v="429" actId="26606"/>
          <ac:spMkLst>
            <pc:docMk/>
            <pc:sldMk cId="4106784137" sldId="471"/>
            <ac:spMk id="9" creationId="{2AEAFA59-923A-4F54-8B49-44C970BCC323}"/>
          </ac:spMkLst>
        </pc:spChg>
        <pc:spChg chg="add del">
          <ac:chgData name="Anagha P [MAHE-MITBLR]" userId="459717d2-0b96-4c2a-af3c-57a2292612c9" providerId="ADAL" clId="{D8FE9A93-3B36-48BB-A6D0-5FA174ADA259}" dt="2024-07-23T08:09:57.120" v="425" actId="26606"/>
          <ac:spMkLst>
            <pc:docMk/>
            <pc:sldMk cId="4106784137" sldId="471"/>
            <ac:spMk id="10" creationId="{2AEAFA59-923A-4F54-8B49-44C970BCC323}"/>
          </ac:spMkLst>
        </pc:spChg>
        <pc:spChg chg="add del">
          <ac:chgData name="Anagha P [MAHE-MITBLR]" userId="459717d2-0b96-4c2a-af3c-57a2292612c9" providerId="ADAL" clId="{D8FE9A93-3B36-48BB-A6D0-5FA174ADA259}" dt="2024-07-23T08:10:19.893" v="429" actId="26606"/>
          <ac:spMkLst>
            <pc:docMk/>
            <pc:sldMk cId="4106784137" sldId="471"/>
            <ac:spMk id="11" creationId="{C37E9D4B-7BFA-4D10-B666-547BAC499469}"/>
          </ac:spMkLst>
        </pc:spChg>
        <pc:spChg chg="add del">
          <ac:chgData name="Anagha P [MAHE-MITBLR]" userId="459717d2-0b96-4c2a-af3c-57a2292612c9" providerId="ADAL" clId="{D8FE9A93-3B36-48BB-A6D0-5FA174ADA259}" dt="2024-07-23T08:09:57.120" v="425" actId="26606"/>
          <ac:spMkLst>
            <pc:docMk/>
            <pc:sldMk cId="4106784137" sldId="471"/>
            <ac:spMk id="12" creationId="{C37E9D4B-7BFA-4D10-B666-547BAC499469}"/>
          </ac:spMkLst>
        </pc:spChg>
        <pc:spChg chg="add del">
          <ac:chgData name="Anagha P [MAHE-MITBLR]" userId="459717d2-0b96-4c2a-af3c-57a2292612c9" providerId="ADAL" clId="{D8FE9A93-3B36-48BB-A6D0-5FA174ADA259}" dt="2024-07-23T08:10:35.697" v="431" actId="26606"/>
          <ac:spMkLst>
            <pc:docMk/>
            <pc:sldMk cId="4106784137" sldId="471"/>
            <ac:spMk id="13" creationId="{11B2B030-4738-4359-9E46-144B7C8BFF8B}"/>
          </ac:spMkLst>
        </pc:spChg>
        <pc:spChg chg="add del">
          <ac:chgData name="Anagha P [MAHE-MITBLR]" userId="459717d2-0b96-4c2a-af3c-57a2292612c9" providerId="ADAL" clId="{D8FE9A93-3B36-48BB-A6D0-5FA174ADA259}" dt="2024-07-23T08:10:35.697" v="431" actId="26606"/>
          <ac:spMkLst>
            <pc:docMk/>
            <pc:sldMk cId="4106784137" sldId="471"/>
            <ac:spMk id="14" creationId="{E722B2DD-E14D-4972-9D98-5D6E61B1B2D2}"/>
          </ac:spMkLst>
        </pc:spChg>
        <pc:spChg chg="add del">
          <ac:chgData name="Anagha P [MAHE-MITBLR]" userId="459717d2-0b96-4c2a-af3c-57a2292612c9" providerId="ADAL" clId="{D8FE9A93-3B36-48BB-A6D0-5FA174ADA259}" dt="2024-07-23T08:10:38.865" v="433" actId="26606"/>
          <ac:spMkLst>
            <pc:docMk/>
            <pc:sldMk cId="4106784137" sldId="471"/>
            <ac:spMk id="16" creationId="{1500B4A4-B1F1-41EA-886A-B8A210DBCA3B}"/>
          </ac:spMkLst>
        </pc:spChg>
        <pc:spChg chg="add del">
          <ac:chgData name="Anagha P [MAHE-MITBLR]" userId="459717d2-0b96-4c2a-af3c-57a2292612c9" providerId="ADAL" clId="{D8FE9A93-3B36-48BB-A6D0-5FA174ADA259}" dt="2024-07-23T08:10:38.865" v="433" actId="26606"/>
          <ac:spMkLst>
            <pc:docMk/>
            <pc:sldMk cId="4106784137" sldId="471"/>
            <ac:spMk id="17" creationId="{5E55A99C-0BDC-4DBE-8E40-9FA66F629FA1}"/>
          </ac:spMkLst>
        </pc:spChg>
        <pc:spChg chg="add">
          <ac:chgData name="Anagha P [MAHE-MITBLR]" userId="459717d2-0b96-4c2a-af3c-57a2292612c9" providerId="ADAL" clId="{D8FE9A93-3B36-48BB-A6D0-5FA174ADA259}" dt="2024-07-23T08:10:38.880" v="434" actId="26606"/>
          <ac:spMkLst>
            <pc:docMk/>
            <pc:sldMk cId="4106784137" sldId="471"/>
            <ac:spMk id="19" creationId="{7A5E34FE-8412-1F0A-97E2-8DB45EE287C5}"/>
          </ac:spMkLst>
        </pc:spChg>
        <pc:picChg chg="mod">
          <ac:chgData name="Anagha P [MAHE-MITBLR]" userId="459717d2-0b96-4c2a-af3c-57a2292612c9" providerId="ADAL" clId="{D8FE9A93-3B36-48BB-A6D0-5FA174ADA259}" dt="2024-07-23T08:10:38.880" v="434" actId="26606"/>
          <ac:picMkLst>
            <pc:docMk/>
            <pc:sldMk cId="4106784137" sldId="471"/>
            <ac:picMk id="3" creationId="{993C93CB-7BE4-6237-CCC8-2677A986F519}"/>
          </ac:picMkLst>
        </pc:picChg>
      </pc:sldChg>
      <pc:sldChg chg="del">
        <pc:chgData name="Anagha P [MAHE-MITBLR]" userId="459717d2-0b96-4c2a-af3c-57a2292612c9" providerId="ADAL" clId="{D8FE9A93-3B36-48BB-A6D0-5FA174ADA259}" dt="2024-07-21T14:54:18.691" v="182" actId="2696"/>
        <pc:sldMkLst>
          <pc:docMk/>
          <pc:sldMk cId="767341827" sldId="472"/>
        </pc:sldMkLst>
      </pc:sldChg>
      <pc:sldChg chg="addSp modSp add mod setBg">
        <pc:chgData name="Anagha P [MAHE-MITBLR]" userId="459717d2-0b96-4c2a-af3c-57a2292612c9" providerId="ADAL" clId="{D8FE9A93-3B36-48BB-A6D0-5FA174ADA259}" dt="2024-07-23T08:11:11.013" v="435" actId="26606"/>
        <pc:sldMkLst>
          <pc:docMk/>
          <pc:sldMk cId="3867328642" sldId="472"/>
        </pc:sldMkLst>
        <pc:spChg chg="add">
          <ac:chgData name="Anagha P [MAHE-MITBLR]" userId="459717d2-0b96-4c2a-af3c-57a2292612c9" providerId="ADAL" clId="{D8FE9A93-3B36-48BB-A6D0-5FA174ADA259}" dt="2024-07-23T08:11:11.013" v="435" actId="26606"/>
          <ac:spMkLst>
            <pc:docMk/>
            <pc:sldMk cId="3867328642" sldId="472"/>
            <ac:spMk id="8" creationId="{7A5E34FE-8412-1F0A-97E2-8DB45EE287C5}"/>
          </ac:spMkLst>
        </pc:spChg>
        <pc:picChg chg="mod">
          <ac:chgData name="Anagha P [MAHE-MITBLR]" userId="459717d2-0b96-4c2a-af3c-57a2292612c9" providerId="ADAL" clId="{D8FE9A93-3B36-48BB-A6D0-5FA174ADA259}" dt="2024-07-23T08:11:11.013" v="435" actId="26606"/>
          <ac:picMkLst>
            <pc:docMk/>
            <pc:sldMk cId="3867328642" sldId="472"/>
            <ac:picMk id="3" creationId="{0FB91A8A-7B28-DC5D-07BD-45C625F83F74}"/>
          </ac:picMkLst>
        </pc:picChg>
      </pc:sldChg>
      <pc:sldChg chg="addSp modSp add mod setBg">
        <pc:chgData name="Anagha P [MAHE-MITBLR]" userId="459717d2-0b96-4c2a-af3c-57a2292612c9" providerId="ADAL" clId="{D8FE9A93-3B36-48BB-A6D0-5FA174ADA259}" dt="2024-07-23T08:11:15.300" v="436" actId="26606"/>
        <pc:sldMkLst>
          <pc:docMk/>
          <pc:sldMk cId="1329298239" sldId="473"/>
        </pc:sldMkLst>
        <pc:spChg chg="add">
          <ac:chgData name="Anagha P [MAHE-MITBLR]" userId="459717d2-0b96-4c2a-af3c-57a2292612c9" providerId="ADAL" clId="{D8FE9A93-3B36-48BB-A6D0-5FA174ADA259}" dt="2024-07-23T08:11:15.300" v="436" actId="26606"/>
          <ac:spMkLst>
            <pc:docMk/>
            <pc:sldMk cId="1329298239" sldId="473"/>
            <ac:spMk id="8" creationId="{7A5E34FE-8412-1F0A-97E2-8DB45EE287C5}"/>
          </ac:spMkLst>
        </pc:spChg>
        <pc:picChg chg="mod">
          <ac:chgData name="Anagha P [MAHE-MITBLR]" userId="459717d2-0b96-4c2a-af3c-57a2292612c9" providerId="ADAL" clId="{D8FE9A93-3B36-48BB-A6D0-5FA174ADA259}" dt="2024-07-23T08:11:15.300" v="436" actId="26606"/>
          <ac:picMkLst>
            <pc:docMk/>
            <pc:sldMk cId="1329298239" sldId="473"/>
            <ac:picMk id="3" creationId="{903C428C-2A33-EA74-261A-993A483A8B37}"/>
          </ac:picMkLst>
        </pc:picChg>
      </pc:sldChg>
      <pc:sldChg chg="del">
        <pc:chgData name="Anagha P [MAHE-MITBLR]" userId="459717d2-0b96-4c2a-af3c-57a2292612c9" providerId="ADAL" clId="{D8FE9A93-3B36-48BB-A6D0-5FA174ADA259}" dt="2024-07-21T14:54:18.691" v="182" actId="2696"/>
        <pc:sldMkLst>
          <pc:docMk/>
          <pc:sldMk cId="1850774137" sldId="473"/>
        </pc:sldMkLst>
      </pc:sldChg>
      <pc:sldChg chg="del">
        <pc:chgData name="Anagha P [MAHE-MITBLR]" userId="459717d2-0b96-4c2a-af3c-57a2292612c9" providerId="ADAL" clId="{D8FE9A93-3B36-48BB-A6D0-5FA174ADA259}" dt="2024-07-21T14:54:18.691" v="182" actId="2696"/>
        <pc:sldMkLst>
          <pc:docMk/>
          <pc:sldMk cId="487064209" sldId="474"/>
        </pc:sldMkLst>
      </pc:sldChg>
      <pc:sldChg chg="addSp modSp add mod setBg">
        <pc:chgData name="Anagha P [MAHE-MITBLR]" userId="459717d2-0b96-4c2a-af3c-57a2292612c9" providerId="ADAL" clId="{D8FE9A93-3B36-48BB-A6D0-5FA174ADA259}" dt="2024-07-23T08:11:19.043" v="437" actId="26606"/>
        <pc:sldMkLst>
          <pc:docMk/>
          <pc:sldMk cId="2489090332" sldId="474"/>
        </pc:sldMkLst>
        <pc:spChg chg="add">
          <ac:chgData name="Anagha P [MAHE-MITBLR]" userId="459717d2-0b96-4c2a-af3c-57a2292612c9" providerId="ADAL" clId="{D8FE9A93-3B36-48BB-A6D0-5FA174ADA259}" dt="2024-07-23T08:11:19.043" v="437" actId="26606"/>
          <ac:spMkLst>
            <pc:docMk/>
            <pc:sldMk cId="2489090332" sldId="474"/>
            <ac:spMk id="8" creationId="{7A5E34FE-8412-1F0A-97E2-8DB45EE287C5}"/>
          </ac:spMkLst>
        </pc:spChg>
        <pc:picChg chg="mod">
          <ac:chgData name="Anagha P [MAHE-MITBLR]" userId="459717d2-0b96-4c2a-af3c-57a2292612c9" providerId="ADAL" clId="{D8FE9A93-3B36-48BB-A6D0-5FA174ADA259}" dt="2024-07-23T08:11:19.043" v="437" actId="26606"/>
          <ac:picMkLst>
            <pc:docMk/>
            <pc:sldMk cId="2489090332" sldId="474"/>
            <ac:picMk id="3" creationId="{4BE556B8-37A8-AB45-29A0-3468D8D89A82}"/>
          </ac:picMkLst>
        </pc:picChg>
      </pc:sldChg>
      <pc:sldChg chg="del">
        <pc:chgData name="Anagha P [MAHE-MITBLR]" userId="459717d2-0b96-4c2a-af3c-57a2292612c9" providerId="ADAL" clId="{D8FE9A93-3B36-48BB-A6D0-5FA174ADA259}" dt="2024-07-21T14:54:18.691" v="182" actId="2696"/>
        <pc:sldMkLst>
          <pc:docMk/>
          <pc:sldMk cId="756898093" sldId="475"/>
        </pc:sldMkLst>
      </pc:sldChg>
      <pc:sldChg chg="addSp modSp add mod setBg">
        <pc:chgData name="Anagha P [MAHE-MITBLR]" userId="459717d2-0b96-4c2a-af3c-57a2292612c9" providerId="ADAL" clId="{D8FE9A93-3B36-48BB-A6D0-5FA174ADA259}" dt="2024-07-23T08:11:21.634" v="438" actId="26606"/>
        <pc:sldMkLst>
          <pc:docMk/>
          <pc:sldMk cId="1419193625" sldId="475"/>
        </pc:sldMkLst>
        <pc:spChg chg="add">
          <ac:chgData name="Anagha P [MAHE-MITBLR]" userId="459717d2-0b96-4c2a-af3c-57a2292612c9" providerId="ADAL" clId="{D8FE9A93-3B36-48BB-A6D0-5FA174ADA259}" dt="2024-07-23T08:11:21.634" v="438" actId="26606"/>
          <ac:spMkLst>
            <pc:docMk/>
            <pc:sldMk cId="1419193625" sldId="475"/>
            <ac:spMk id="8" creationId="{7A5E34FE-8412-1F0A-97E2-8DB45EE287C5}"/>
          </ac:spMkLst>
        </pc:spChg>
        <pc:picChg chg="mod">
          <ac:chgData name="Anagha P [MAHE-MITBLR]" userId="459717d2-0b96-4c2a-af3c-57a2292612c9" providerId="ADAL" clId="{D8FE9A93-3B36-48BB-A6D0-5FA174ADA259}" dt="2024-07-23T08:11:21.634" v="438" actId="26606"/>
          <ac:picMkLst>
            <pc:docMk/>
            <pc:sldMk cId="1419193625" sldId="475"/>
            <ac:picMk id="3" creationId="{69FC9431-9E69-FB38-19AC-F07E1CE30D6E}"/>
          </ac:picMkLst>
        </pc:picChg>
      </pc:sldChg>
      <pc:sldChg chg="addSp modSp add mod setBg">
        <pc:chgData name="Anagha P [MAHE-MITBLR]" userId="459717d2-0b96-4c2a-af3c-57a2292612c9" providerId="ADAL" clId="{D8FE9A93-3B36-48BB-A6D0-5FA174ADA259}" dt="2024-07-23T08:12:33.581" v="453" actId="14100"/>
        <pc:sldMkLst>
          <pc:docMk/>
          <pc:sldMk cId="44217105" sldId="476"/>
        </pc:sldMkLst>
        <pc:spChg chg="add">
          <ac:chgData name="Anagha P [MAHE-MITBLR]" userId="459717d2-0b96-4c2a-af3c-57a2292612c9" providerId="ADAL" clId="{D8FE9A93-3B36-48BB-A6D0-5FA174ADA259}" dt="2024-07-23T08:11:24.725" v="439" actId="26606"/>
          <ac:spMkLst>
            <pc:docMk/>
            <pc:sldMk cId="44217105" sldId="476"/>
            <ac:spMk id="8" creationId="{7A5E34FE-8412-1F0A-97E2-8DB45EE287C5}"/>
          </ac:spMkLst>
        </pc:spChg>
        <pc:picChg chg="mod">
          <ac:chgData name="Anagha P [MAHE-MITBLR]" userId="459717d2-0b96-4c2a-af3c-57a2292612c9" providerId="ADAL" clId="{D8FE9A93-3B36-48BB-A6D0-5FA174ADA259}" dt="2024-07-23T08:12:33.581" v="453" actId="14100"/>
          <ac:picMkLst>
            <pc:docMk/>
            <pc:sldMk cId="44217105" sldId="476"/>
            <ac:picMk id="3" creationId="{BD3D259D-57A6-10B1-1A4A-FECB06009810}"/>
          </ac:picMkLst>
        </pc:picChg>
      </pc:sldChg>
      <pc:sldChg chg="del">
        <pc:chgData name="Anagha P [MAHE-MITBLR]" userId="459717d2-0b96-4c2a-af3c-57a2292612c9" providerId="ADAL" clId="{D8FE9A93-3B36-48BB-A6D0-5FA174ADA259}" dt="2024-07-21T14:54:18.691" v="182" actId="2696"/>
        <pc:sldMkLst>
          <pc:docMk/>
          <pc:sldMk cId="991239252" sldId="476"/>
        </pc:sldMkLst>
      </pc:sldChg>
      <pc:sldChg chg="addSp modSp add mod ord setBg">
        <pc:chgData name="Anagha P [MAHE-MITBLR]" userId="459717d2-0b96-4c2a-af3c-57a2292612c9" providerId="ADAL" clId="{D8FE9A93-3B36-48BB-A6D0-5FA174ADA259}" dt="2024-07-22T09:26:01.393" v="326"/>
        <pc:sldMkLst>
          <pc:docMk/>
          <pc:sldMk cId="1594377605" sldId="477"/>
        </pc:sldMkLst>
        <pc:spChg chg="mod">
          <ac:chgData name="Anagha P [MAHE-MITBLR]" userId="459717d2-0b96-4c2a-af3c-57a2292612c9" providerId="ADAL" clId="{D8FE9A93-3B36-48BB-A6D0-5FA174ADA259}" dt="2024-07-21T14:11:20.005" v="1" actId="26606"/>
          <ac:spMkLst>
            <pc:docMk/>
            <pc:sldMk cId="1594377605" sldId="477"/>
            <ac:spMk id="2" creationId="{00000000-0000-0000-0000-000000000000}"/>
          </ac:spMkLst>
        </pc:spChg>
        <pc:spChg chg="mod">
          <ac:chgData name="Anagha P [MAHE-MITBLR]" userId="459717d2-0b96-4c2a-af3c-57a2292612c9" providerId="ADAL" clId="{D8FE9A93-3B36-48BB-A6D0-5FA174ADA259}" dt="2024-07-21T14:11:20.005" v="1" actId="26606"/>
          <ac:spMkLst>
            <pc:docMk/>
            <pc:sldMk cId="1594377605" sldId="477"/>
            <ac:spMk id="3" creationId="{00000000-0000-0000-0000-000000000000}"/>
          </ac:spMkLst>
        </pc:spChg>
        <pc:spChg chg="add">
          <ac:chgData name="Anagha P [MAHE-MITBLR]" userId="459717d2-0b96-4c2a-af3c-57a2292612c9" providerId="ADAL" clId="{D8FE9A93-3B36-48BB-A6D0-5FA174ADA259}" dt="2024-07-21T14:11:20.005" v="1" actId="26606"/>
          <ac:spMkLst>
            <pc:docMk/>
            <pc:sldMk cId="1594377605" sldId="477"/>
            <ac:spMk id="8" creationId="{B6CDA21F-E7AF-4C75-8395-33F58D5B0E45}"/>
          </ac:spMkLst>
        </pc:spChg>
        <pc:spChg chg="add">
          <ac:chgData name="Anagha P [MAHE-MITBLR]" userId="459717d2-0b96-4c2a-af3c-57a2292612c9" providerId="ADAL" clId="{D8FE9A93-3B36-48BB-A6D0-5FA174ADA259}" dt="2024-07-21T14:11:20.005" v="1" actId="26606"/>
          <ac:spMkLst>
            <pc:docMk/>
            <pc:sldMk cId="1594377605" sldId="477"/>
            <ac:spMk id="15" creationId="{D5B0017B-2ECA-49AF-B397-DC140825DF8D}"/>
          </ac:spMkLst>
        </pc:spChg>
        <pc:grpChg chg="add">
          <ac:chgData name="Anagha P [MAHE-MITBLR]" userId="459717d2-0b96-4c2a-af3c-57a2292612c9" providerId="ADAL" clId="{D8FE9A93-3B36-48BB-A6D0-5FA174ADA259}" dt="2024-07-21T14:11:20.005" v="1" actId="26606"/>
          <ac:grpSpMkLst>
            <pc:docMk/>
            <pc:sldMk cId="1594377605" sldId="477"/>
            <ac:grpSpMk id="10" creationId="{AE1C45F0-260A-458C-96ED-C1F6D2151219}"/>
          </ac:grpSpMkLst>
        </pc:grpChg>
        <pc:cxnChg chg="add">
          <ac:chgData name="Anagha P [MAHE-MITBLR]" userId="459717d2-0b96-4c2a-af3c-57a2292612c9" providerId="ADAL" clId="{D8FE9A93-3B36-48BB-A6D0-5FA174ADA259}" dt="2024-07-21T14:11:20.005" v="1" actId="26606"/>
          <ac:cxnSpMkLst>
            <pc:docMk/>
            <pc:sldMk cId="1594377605" sldId="477"/>
            <ac:cxnSpMk id="17" creationId="{6CF1BAF6-AD41-4082-B212-8A1F9A2E8779}"/>
          </ac:cxnSpMkLst>
        </pc:cxnChg>
      </pc:sldChg>
      <pc:sldChg chg="addSp modSp add del mod setBg">
        <pc:chgData name="Anagha P [MAHE-MITBLR]" userId="459717d2-0b96-4c2a-af3c-57a2292612c9" providerId="ADAL" clId="{D8FE9A93-3B36-48BB-A6D0-5FA174ADA259}" dt="2024-07-22T08:40:37.226" v="245" actId="2696"/>
        <pc:sldMkLst>
          <pc:docMk/>
          <pc:sldMk cId="781730012" sldId="478"/>
        </pc:sldMkLst>
        <pc:spChg chg="mod">
          <ac:chgData name="Anagha P [MAHE-MITBLR]" userId="459717d2-0b96-4c2a-af3c-57a2292612c9" providerId="ADAL" clId="{D8FE9A93-3B36-48BB-A6D0-5FA174ADA259}" dt="2024-07-21T14:11:51.538" v="3" actId="26606"/>
          <ac:spMkLst>
            <pc:docMk/>
            <pc:sldMk cId="781730012" sldId="478"/>
            <ac:spMk id="2" creationId="{00000000-0000-0000-0000-000000000000}"/>
          </ac:spMkLst>
        </pc:spChg>
        <pc:spChg chg="mod">
          <ac:chgData name="Anagha P [MAHE-MITBLR]" userId="459717d2-0b96-4c2a-af3c-57a2292612c9" providerId="ADAL" clId="{D8FE9A93-3B36-48BB-A6D0-5FA174ADA259}" dt="2024-07-21T14:11:51.538" v="3" actId="26606"/>
          <ac:spMkLst>
            <pc:docMk/>
            <pc:sldMk cId="781730012" sldId="478"/>
            <ac:spMk id="3" creationId="{00000000-0000-0000-0000-000000000000}"/>
          </ac:spMkLst>
        </pc:spChg>
        <pc:spChg chg="add">
          <ac:chgData name="Anagha P [MAHE-MITBLR]" userId="459717d2-0b96-4c2a-af3c-57a2292612c9" providerId="ADAL" clId="{D8FE9A93-3B36-48BB-A6D0-5FA174ADA259}" dt="2024-07-21T14:11:51.538" v="3" actId="26606"/>
          <ac:spMkLst>
            <pc:docMk/>
            <pc:sldMk cId="781730012" sldId="478"/>
            <ac:spMk id="8" creationId="{B6CDA21F-E7AF-4C75-8395-33F58D5B0E45}"/>
          </ac:spMkLst>
        </pc:spChg>
        <pc:spChg chg="add">
          <ac:chgData name="Anagha P [MAHE-MITBLR]" userId="459717d2-0b96-4c2a-af3c-57a2292612c9" providerId="ADAL" clId="{D8FE9A93-3B36-48BB-A6D0-5FA174ADA259}" dt="2024-07-21T14:11:51.538" v="3" actId="26606"/>
          <ac:spMkLst>
            <pc:docMk/>
            <pc:sldMk cId="781730012" sldId="478"/>
            <ac:spMk id="15" creationId="{D5B0017B-2ECA-49AF-B397-DC140825DF8D}"/>
          </ac:spMkLst>
        </pc:spChg>
        <pc:grpChg chg="add">
          <ac:chgData name="Anagha P [MAHE-MITBLR]" userId="459717d2-0b96-4c2a-af3c-57a2292612c9" providerId="ADAL" clId="{D8FE9A93-3B36-48BB-A6D0-5FA174ADA259}" dt="2024-07-21T14:11:51.538" v="3" actId="26606"/>
          <ac:grpSpMkLst>
            <pc:docMk/>
            <pc:sldMk cId="781730012" sldId="478"/>
            <ac:grpSpMk id="10" creationId="{AE1C45F0-260A-458C-96ED-C1F6D2151219}"/>
          </ac:grpSpMkLst>
        </pc:grpChg>
        <pc:cxnChg chg="add">
          <ac:chgData name="Anagha P [MAHE-MITBLR]" userId="459717d2-0b96-4c2a-af3c-57a2292612c9" providerId="ADAL" clId="{D8FE9A93-3B36-48BB-A6D0-5FA174ADA259}" dt="2024-07-21T14:11:51.538" v="3" actId="26606"/>
          <ac:cxnSpMkLst>
            <pc:docMk/>
            <pc:sldMk cId="781730012" sldId="478"/>
            <ac:cxnSpMk id="17" creationId="{6CF1BAF6-AD41-4082-B212-8A1F9A2E8779}"/>
          </ac:cxnSpMkLst>
        </pc:cxnChg>
      </pc:sldChg>
      <pc:sldChg chg="addSp delSp modSp add mod setBg delDesignElem">
        <pc:chgData name="Anagha P [MAHE-MITBLR]" userId="459717d2-0b96-4c2a-af3c-57a2292612c9" providerId="ADAL" clId="{D8FE9A93-3B36-48BB-A6D0-5FA174ADA259}" dt="2024-07-23T08:02:17.852" v="358" actId="478"/>
        <pc:sldMkLst>
          <pc:docMk/>
          <pc:sldMk cId="2655924114" sldId="478"/>
        </pc:sldMkLst>
        <pc:spChg chg="del mod">
          <ac:chgData name="Anagha P [MAHE-MITBLR]" userId="459717d2-0b96-4c2a-af3c-57a2292612c9" providerId="ADAL" clId="{D8FE9A93-3B36-48BB-A6D0-5FA174ADA259}" dt="2024-07-23T08:01:24.823" v="351" actId="478"/>
          <ac:spMkLst>
            <pc:docMk/>
            <pc:sldMk cId="2655924114" sldId="478"/>
            <ac:spMk id="2" creationId="{00000000-0000-0000-0000-000000000000}"/>
          </ac:spMkLst>
        </pc:spChg>
        <pc:spChg chg="del mod">
          <ac:chgData name="Anagha P [MAHE-MITBLR]" userId="459717d2-0b96-4c2a-af3c-57a2292612c9" providerId="ADAL" clId="{D8FE9A93-3B36-48BB-A6D0-5FA174ADA259}" dt="2024-07-23T08:02:03.529" v="355" actId="26606"/>
          <ac:spMkLst>
            <pc:docMk/>
            <pc:sldMk cId="2655924114" sldId="478"/>
            <ac:spMk id="3" creationId="{00000000-0000-0000-0000-000000000000}"/>
          </ac:spMkLst>
        </pc:spChg>
        <pc:spChg chg="add del">
          <ac:chgData name="Anagha P [MAHE-MITBLR]" userId="459717d2-0b96-4c2a-af3c-57a2292612c9" providerId="ADAL" clId="{D8FE9A93-3B36-48BB-A6D0-5FA174ADA259}" dt="2024-07-23T08:01:48.020" v="353" actId="26606"/>
          <ac:spMkLst>
            <pc:docMk/>
            <pc:sldMk cId="2655924114" sldId="478"/>
            <ac:spMk id="5" creationId="{B6CDA21F-E7AF-4C75-8395-33F58D5B0E45}"/>
          </ac:spMkLst>
        </pc:spChg>
        <pc:spChg chg="add del">
          <ac:chgData name="Anagha P [MAHE-MITBLR]" userId="459717d2-0b96-4c2a-af3c-57a2292612c9" providerId="ADAL" clId="{D8FE9A93-3B36-48BB-A6D0-5FA174ADA259}" dt="2024-07-23T08:01:48.020" v="353" actId="26606"/>
          <ac:spMkLst>
            <pc:docMk/>
            <pc:sldMk cId="2655924114" sldId="478"/>
            <ac:spMk id="7" creationId="{D5B0017B-2ECA-49AF-B397-DC140825DF8D}"/>
          </ac:spMkLst>
        </pc:spChg>
        <pc:spChg chg="del">
          <ac:chgData name="Anagha P [MAHE-MITBLR]" userId="459717d2-0b96-4c2a-af3c-57a2292612c9" providerId="ADAL" clId="{D8FE9A93-3B36-48BB-A6D0-5FA174ADA259}" dt="2024-07-22T08:40:46.514" v="249"/>
          <ac:spMkLst>
            <pc:docMk/>
            <pc:sldMk cId="2655924114" sldId="478"/>
            <ac:spMk id="8" creationId="{B6CDA21F-E7AF-4C75-8395-33F58D5B0E45}"/>
          </ac:spMkLst>
        </pc:spChg>
        <pc:spChg chg="del">
          <ac:chgData name="Anagha P [MAHE-MITBLR]" userId="459717d2-0b96-4c2a-af3c-57a2292612c9" providerId="ADAL" clId="{D8FE9A93-3B36-48BB-A6D0-5FA174ADA259}" dt="2024-07-22T08:40:46.514" v="249"/>
          <ac:spMkLst>
            <pc:docMk/>
            <pc:sldMk cId="2655924114" sldId="478"/>
            <ac:spMk id="15" creationId="{D5B0017B-2ECA-49AF-B397-DC140825DF8D}"/>
          </ac:spMkLst>
        </pc:spChg>
        <pc:grpChg chg="add del">
          <ac:chgData name="Anagha P [MAHE-MITBLR]" userId="459717d2-0b96-4c2a-af3c-57a2292612c9" providerId="ADAL" clId="{D8FE9A93-3B36-48BB-A6D0-5FA174ADA259}" dt="2024-07-23T08:01:48.020" v="353" actId="26606"/>
          <ac:grpSpMkLst>
            <pc:docMk/>
            <pc:sldMk cId="2655924114" sldId="478"/>
            <ac:grpSpMk id="6" creationId="{AE1C45F0-260A-458C-96ED-C1F6D2151219}"/>
          </ac:grpSpMkLst>
        </pc:grpChg>
        <pc:grpChg chg="del">
          <ac:chgData name="Anagha P [MAHE-MITBLR]" userId="459717d2-0b96-4c2a-af3c-57a2292612c9" providerId="ADAL" clId="{D8FE9A93-3B36-48BB-A6D0-5FA174ADA259}" dt="2024-07-22T08:40:46.514" v="249"/>
          <ac:grpSpMkLst>
            <pc:docMk/>
            <pc:sldMk cId="2655924114" sldId="478"/>
            <ac:grpSpMk id="10" creationId="{AE1C45F0-260A-458C-96ED-C1F6D2151219}"/>
          </ac:grpSpMkLst>
        </pc:grpChg>
        <pc:graphicFrameChg chg="add mod">
          <ac:chgData name="Anagha P [MAHE-MITBLR]" userId="459717d2-0b96-4c2a-af3c-57a2292612c9" providerId="ADAL" clId="{D8FE9A93-3B36-48BB-A6D0-5FA174ADA259}" dt="2024-07-23T08:02:17.852" v="358" actId="478"/>
          <ac:graphicFrameMkLst>
            <pc:docMk/>
            <pc:sldMk cId="2655924114" sldId="478"/>
            <ac:graphicFrameMk id="11" creationId="{354B1B3F-310B-0D25-3CFF-59A491BCA6CC}"/>
          </ac:graphicFrameMkLst>
        </pc:graphicFrameChg>
        <pc:cxnChg chg="add del">
          <ac:chgData name="Anagha P [MAHE-MITBLR]" userId="459717d2-0b96-4c2a-af3c-57a2292612c9" providerId="ADAL" clId="{D8FE9A93-3B36-48BB-A6D0-5FA174ADA259}" dt="2024-07-23T08:01:48.020" v="353" actId="26606"/>
          <ac:cxnSpMkLst>
            <pc:docMk/>
            <pc:sldMk cId="2655924114" sldId="478"/>
            <ac:cxnSpMk id="9" creationId="{6CF1BAF6-AD41-4082-B212-8A1F9A2E8779}"/>
          </ac:cxnSpMkLst>
        </pc:cxnChg>
        <pc:cxnChg chg="del">
          <ac:chgData name="Anagha P [MAHE-MITBLR]" userId="459717d2-0b96-4c2a-af3c-57a2292612c9" providerId="ADAL" clId="{D8FE9A93-3B36-48BB-A6D0-5FA174ADA259}" dt="2024-07-22T08:40:46.514" v="249"/>
          <ac:cxnSpMkLst>
            <pc:docMk/>
            <pc:sldMk cId="2655924114" sldId="478"/>
            <ac:cxnSpMk id="17" creationId="{6CF1BAF6-AD41-4082-B212-8A1F9A2E8779}"/>
          </ac:cxnSpMkLst>
        </pc:cxnChg>
      </pc:sldChg>
      <pc:sldChg chg="new del ord">
        <pc:chgData name="Anagha P [MAHE-MITBLR]" userId="459717d2-0b96-4c2a-af3c-57a2292612c9" providerId="ADAL" clId="{D8FE9A93-3B36-48BB-A6D0-5FA174ADA259}" dt="2024-07-21T14:34:04.244" v="117" actId="47"/>
        <pc:sldMkLst>
          <pc:docMk/>
          <pc:sldMk cId="149487734" sldId="479"/>
        </pc:sldMkLst>
      </pc:sldChg>
      <pc:sldChg chg="new del ord">
        <pc:chgData name="Anagha P [MAHE-MITBLR]" userId="459717d2-0b96-4c2a-af3c-57a2292612c9" providerId="ADAL" clId="{D8FE9A93-3B36-48BB-A6D0-5FA174ADA259}" dt="2024-07-21T14:18:33.158" v="51" actId="47"/>
        <pc:sldMkLst>
          <pc:docMk/>
          <pc:sldMk cId="789639306" sldId="480"/>
        </pc:sldMkLst>
      </pc:sldChg>
      <pc:sldChg chg="new del ord">
        <pc:chgData name="Anagha P [MAHE-MITBLR]" userId="459717d2-0b96-4c2a-af3c-57a2292612c9" providerId="ADAL" clId="{D8FE9A93-3B36-48BB-A6D0-5FA174ADA259}" dt="2024-07-21T14:41:08.131" v="166" actId="47"/>
        <pc:sldMkLst>
          <pc:docMk/>
          <pc:sldMk cId="2256099202" sldId="481"/>
        </pc:sldMkLst>
      </pc:sldChg>
      <pc:sldChg chg="addSp modSp add del mod setBg">
        <pc:chgData name="Anagha P [MAHE-MITBLR]" userId="459717d2-0b96-4c2a-af3c-57a2292612c9" providerId="ADAL" clId="{D8FE9A93-3B36-48BB-A6D0-5FA174ADA259}" dt="2024-07-22T08:40:37.226" v="245" actId="2696"/>
        <pc:sldMkLst>
          <pc:docMk/>
          <pc:sldMk cId="2258700742" sldId="482"/>
        </pc:sldMkLst>
        <pc:spChg chg="mod">
          <ac:chgData name="Anagha P [MAHE-MITBLR]" userId="459717d2-0b96-4c2a-af3c-57a2292612c9" providerId="ADAL" clId="{D8FE9A93-3B36-48BB-A6D0-5FA174ADA259}" dt="2024-07-21T14:12:17.722" v="8" actId="26606"/>
          <ac:spMkLst>
            <pc:docMk/>
            <pc:sldMk cId="2258700742" sldId="482"/>
            <ac:spMk id="2" creationId="{00000000-0000-0000-0000-000000000000}"/>
          </ac:spMkLst>
        </pc:spChg>
        <pc:spChg chg="mod">
          <ac:chgData name="Anagha P [MAHE-MITBLR]" userId="459717d2-0b96-4c2a-af3c-57a2292612c9" providerId="ADAL" clId="{D8FE9A93-3B36-48BB-A6D0-5FA174ADA259}" dt="2024-07-21T14:12:17.722" v="8" actId="26606"/>
          <ac:spMkLst>
            <pc:docMk/>
            <pc:sldMk cId="2258700742" sldId="482"/>
            <ac:spMk id="3" creationId="{00000000-0000-0000-0000-000000000000}"/>
          </ac:spMkLst>
        </pc:spChg>
        <pc:spChg chg="add">
          <ac:chgData name="Anagha P [MAHE-MITBLR]" userId="459717d2-0b96-4c2a-af3c-57a2292612c9" providerId="ADAL" clId="{D8FE9A93-3B36-48BB-A6D0-5FA174ADA259}" dt="2024-07-21T14:12:17.722" v="8" actId="26606"/>
          <ac:spMkLst>
            <pc:docMk/>
            <pc:sldMk cId="2258700742" sldId="482"/>
            <ac:spMk id="8" creationId="{B6CDA21F-E7AF-4C75-8395-33F58D5B0E45}"/>
          </ac:spMkLst>
        </pc:spChg>
        <pc:spChg chg="add">
          <ac:chgData name="Anagha P [MAHE-MITBLR]" userId="459717d2-0b96-4c2a-af3c-57a2292612c9" providerId="ADAL" clId="{D8FE9A93-3B36-48BB-A6D0-5FA174ADA259}" dt="2024-07-21T14:12:17.722" v="8" actId="26606"/>
          <ac:spMkLst>
            <pc:docMk/>
            <pc:sldMk cId="2258700742" sldId="482"/>
            <ac:spMk id="15" creationId="{D5B0017B-2ECA-49AF-B397-DC140825DF8D}"/>
          </ac:spMkLst>
        </pc:spChg>
        <pc:grpChg chg="add">
          <ac:chgData name="Anagha P [MAHE-MITBLR]" userId="459717d2-0b96-4c2a-af3c-57a2292612c9" providerId="ADAL" clId="{D8FE9A93-3B36-48BB-A6D0-5FA174ADA259}" dt="2024-07-21T14:12:17.722" v="8" actId="26606"/>
          <ac:grpSpMkLst>
            <pc:docMk/>
            <pc:sldMk cId="2258700742" sldId="482"/>
            <ac:grpSpMk id="10" creationId="{AE1C45F0-260A-458C-96ED-C1F6D2151219}"/>
          </ac:grpSpMkLst>
        </pc:grpChg>
        <pc:cxnChg chg="add">
          <ac:chgData name="Anagha P [MAHE-MITBLR]" userId="459717d2-0b96-4c2a-af3c-57a2292612c9" providerId="ADAL" clId="{D8FE9A93-3B36-48BB-A6D0-5FA174ADA259}" dt="2024-07-21T14:12:17.722" v="8" actId="26606"/>
          <ac:cxnSpMkLst>
            <pc:docMk/>
            <pc:sldMk cId="2258700742" sldId="482"/>
            <ac:cxnSpMk id="17" creationId="{6CF1BAF6-AD41-4082-B212-8A1F9A2E8779}"/>
          </ac:cxnSpMkLst>
        </pc:cxnChg>
      </pc:sldChg>
      <pc:sldChg chg="addSp delSp modSp add mod ord setBg delDesignElem">
        <pc:chgData name="Anagha P [MAHE-MITBLR]" userId="459717d2-0b96-4c2a-af3c-57a2292612c9" providerId="ADAL" clId="{D8FE9A93-3B36-48BB-A6D0-5FA174ADA259}" dt="2024-07-23T08:07:15.816" v="392" actId="1076"/>
        <pc:sldMkLst>
          <pc:docMk/>
          <pc:sldMk cId="3632568292" sldId="482"/>
        </pc:sldMkLst>
        <pc:spChg chg="mod">
          <ac:chgData name="Anagha P [MAHE-MITBLR]" userId="459717d2-0b96-4c2a-af3c-57a2292612c9" providerId="ADAL" clId="{D8FE9A93-3B36-48BB-A6D0-5FA174ADA259}" dt="2024-07-23T08:07:15.816" v="392" actId="1076"/>
          <ac:spMkLst>
            <pc:docMk/>
            <pc:sldMk cId="3632568292" sldId="482"/>
            <ac:spMk id="2" creationId="{00000000-0000-0000-0000-000000000000}"/>
          </ac:spMkLst>
        </pc:spChg>
        <pc:spChg chg="add del mod">
          <ac:chgData name="Anagha P [MAHE-MITBLR]" userId="459717d2-0b96-4c2a-af3c-57a2292612c9" providerId="ADAL" clId="{D8FE9A93-3B36-48BB-A6D0-5FA174ADA259}" dt="2024-07-23T08:07:09.453" v="391" actId="14100"/>
          <ac:spMkLst>
            <pc:docMk/>
            <pc:sldMk cId="3632568292" sldId="482"/>
            <ac:spMk id="3" creationId="{00000000-0000-0000-0000-000000000000}"/>
          </ac:spMkLst>
        </pc:spChg>
        <pc:spChg chg="add del">
          <ac:chgData name="Anagha P [MAHE-MITBLR]" userId="459717d2-0b96-4c2a-af3c-57a2292612c9" providerId="ADAL" clId="{D8FE9A93-3B36-48BB-A6D0-5FA174ADA259}" dt="2024-07-23T08:05:10.328" v="377" actId="26606"/>
          <ac:spMkLst>
            <pc:docMk/>
            <pc:sldMk cId="3632568292" sldId="482"/>
            <ac:spMk id="5" creationId="{EDDBB197-D710-4A4F-A9CA-FD2177498BE8}"/>
          </ac:spMkLst>
        </pc:spChg>
        <pc:spChg chg="add del">
          <ac:chgData name="Anagha P [MAHE-MITBLR]" userId="459717d2-0b96-4c2a-af3c-57a2292612c9" providerId="ADAL" clId="{D8FE9A93-3B36-48BB-A6D0-5FA174ADA259}" dt="2024-07-23T08:06:49.545" v="388" actId="26606"/>
          <ac:spMkLst>
            <pc:docMk/>
            <pc:sldMk cId="3632568292" sldId="482"/>
            <ac:spMk id="6" creationId="{C9A36457-A5F4-4103-A443-02581C09185B}"/>
          </ac:spMkLst>
        </pc:spChg>
        <pc:spChg chg="del">
          <ac:chgData name="Anagha P [MAHE-MITBLR]" userId="459717d2-0b96-4c2a-af3c-57a2292612c9" providerId="ADAL" clId="{D8FE9A93-3B36-48BB-A6D0-5FA174ADA259}" dt="2024-07-22T08:40:46.514" v="249"/>
          <ac:spMkLst>
            <pc:docMk/>
            <pc:sldMk cId="3632568292" sldId="482"/>
            <ac:spMk id="8" creationId="{B6CDA21F-E7AF-4C75-8395-33F58D5B0E45}"/>
          </ac:spMkLst>
        </pc:spChg>
        <pc:spChg chg="add del">
          <ac:chgData name="Anagha P [MAHE-MITBLR]" userId="459717d2-0b96-4c2a-af3c-57a2292612c9" providerId="ADAL" clId="{D8FE9A93-3B36-48BB-A6D0-5FA174ADA259}" dt="2024-07-23T08:06:11.135" v="385" actId="26606"/>
          <ac:spMkLst>
            <pc:docMk/>
            <pc:sldMk cId="3632568292" sldId="482"/>
            <ac:spMk id="9" creationId="{D9A7F3BF-8763-4074-AD77-92790AF314D1}"/>
          </ac:spMkLst>
        </pc:spChg>
        <pc:spChg chg="add del">
          <ac:chgData name="Anagha P [MAHE-MITBLR]" userId="459717d2-0b96-4c2a-af3c-57a2292612c9" providerId="ADAL" clId="{D8FE9A93-3B36-48BB-A6D0-5FA174ADA259}" dt="2024-07-23T08:05:10.328" v="377" actId="26606"/>
          <ac:spMkLst>
            <pc:docMk/>
            <pc:sldMk cId="3632568292" sldId="482"/>
            <ac:spMk id="12" creationId="{975D1CFA-2CDB-4B64-BD9F-85744E8DA12F}"/>
          </ac:spMkLst>
        </pc:spChg>
        <pc:spChg chg="add del">
          <ac:chgData name="Anagha P [MAHE-MITBLR]" userId="459717d2-0b96-4c2a-af3c-57a2292612c9" providerId="ADAL" clId="{D8FE9A93-3B36-48BB-A6D0-5FA174ADA259}" dt="2024-07-23T08:06:49.545" v="388" actId="26606"/>
          <ac:spMkLst>
            <pc:docMk/>
            <pc:sldMk cId="3632568292" sldId="482"/>
            <ac:spMk id="13" creationId="{DC5FB7E8-B636-40FA-BE8D-48145C0F5C57}"/>
          </ac:spMkLst>
        </pc:spChg>
        <pc:spChg chg="del">
          <ac:chgData name="Anagha P [MAHE-MITBLR]" userId="459717d2-0b96-4c2a-af3c-57a2292612c9" providerId="ADAL" clId="{D8FE9A93-3B36-48BB-A6D0-5FA174ADA259}" dt="2024-07-22T08:40:46.514" v="249"/>
          <ac:spMkLst>
            <pc:docMk/>
            <pc:sldMk cId="3632568292" sldId="482"/>
            <ac:spMk id="15" creationId="{D5B0017B-2ECA-49AF-B397-DC140825DF8D}"/>
          </ac:spMkLst>
        </pc:spChg>
        <pc:spChg chg="add del">
          <ac:chgData name="Anagha P [MAHE-MITBLR]" userId="459717d2-0b96-4c2a-af3c-57a2292612c9" providerId="ADAL" clId="{D8FE9A93-3B36-48BB-A6D0-5FA174ADA259}" dt="2024-07-23T08:06:49.545" v="388" actId="26606"/>
          <ac:spMkLst>
            <pc:docMk/>
            <pc:sldMk cId="3632568292" sldId="482"/>
            <ac:spMk id="18" creationId="{142DCE2C-2863-46FA-9BE7-24365A24D9BA}"/>
          </ac:spMkLst>
        </pc:spChg>
        <pc:spChg chg="add">
          <ac:chgData name="Anagha P [MAHE-MITBLR]" userId="459717d2-0b96-4c2a-af3c-57a2292612c9" providerId="ADAL" clId="{D8FE9A93-3B36-48BB-A6D0-5FA174ADA259}" dt="2024-07-23T08:06:49.545" v="388" actId="26606"/>
          <ac:spMkLst>
            <pc:docMk/>
            <pc:sldMk cId="3632568292" sldId="482"/>
            <ac:spMk id="23" creationId="{081EA652-8C6A-4E69-BEB9-170809474553}"/>
          </ac:spMkLst>
        </pc:spChg>
        <pc:spChg chg="add">
          <ac:chgData name="Anagha P [MAHE-MITBLR]" userId="459717d2-0b96-4c2a-af3c-57a2292612c9" providerId="ADAL" clId="{D8FE9A93-3B36-48BB-A6D0-5FA174ADA259}" dt="2024-07-23T08:06:49.545" v="388" actId="26606"/>
          <ac:spMkLst>
            <pc:docMk/>
            <pc:sldMk cId="3632568292" sldId="482"/>
            <ac:spMk id="25" creationId="{5298780A-33B9-4EA2-8F67-DE68AD62841B}"/>
          </ac:spMkLst>
        </pc:spChg>
        <pc:spChg chg="add">
          <ac:chgData name="Anagha P [MAHE-MITBLR]" userId="459717d2-0b96-4c2a-af3c-57a2292612c9" providerId="ADAL" clId="{D8FE9A93-3B36-48BB-A6D0-5FA174ADA259}" dt="2024-07-23T08:06:49.545" v="388" actId="26606"/>
          <ac:spMkLst>
            <pc:docMk/>
            <pc:sldMk cId="3632568292" sldId="482"/>
            <ac:spMk id="27" creationId="{7F488E8B-4E1E-4402-8935-D4E6C02615C7}"/>
          </ac:spMkLst>
        </pc:spChg>
        <pc:grpChg chg="del">
          <ac:chgData name="Anagha P [MAHE-MITBLR]" userId="459717d2-0b96-4c2a-af3c-57a2292612c9" providerId="ADAL" clId="{D8FE9A93-3B36-48BB-A6D0-5FA174ADA259}" dt="2024-07-22T08:40:46.514" v="249"/>
          <ac:grpSpMkLst>
            <pc:docMk/>
            <pc:sldMk cId="3632568292" sldId="482"/>
            <ac:grpSpMk id="10" creationId="{AE1C45F0-260A-458C-96ED-C1F6D2151219}"/>
          </ac:grpSpMkLst>
        </pc:grpChg>
        <pc:grpChg chg="add del">
          <ac:chgData name="Anagha P [MAHE-MITBLR]" userId="459717d2-0b96-4c2a-af3c-57a2292612c9" providerId="ADAL" clId="{D8FE9A93-3B36-48BB-A6D0-5FA174ADA259}" dt="2024-07-23T08:06:11.135" v="385" actId="26606"/>
          <ac:grpSpMkLst>
            <pc:docMk/>
            <pc:sldMk cId="3632568292" sldId="482"/>
            <ac:grpSpMk id="11" creationId="{7A9648D6-B41B-42D0-A817-AE2607B0B5B8}"/>
          </ac:grpSpMkLst>
        </pc:grpChg>
        <pc:grpChg chg="add del">
          <ac:chgData name="Anagha P [MAHE-MITBLR]" userId="459717d2-0b96-4c2a-af3c-57a2292612c9" providerId="ADAL" clId="{D8FE9A93-3B36-48BB-A6D0-5FA174ADA259}" dt="2024-07-23T08:05:10.328" v="377" actId="26606"/>
          <ac:grpSpMkLst>
            <pc:docMk/>
            <pc:sldMk cId="3632568292" sldId="482"/>
            <ac:grpSpMk id="14" creationId="{25EE5136-01F1-466C-962D-BA9B4C6757AA}"/>
          </ac:grpSpMkLst>
        </pc:grpChg>
        <pc:graphicFrameChg chg="add del">
          <ac:chgData name="Anagha P [MAHE-MITBLR]" userId="459717d2-0b96-4c2a-af3c-57a2292612c9" providerId="ADAL" clId="{D8FE9A93-3B36-48BB-A6D0-5FA174ADA259}" dt="2024-07-23T08:06:11.135" v="385" actId="26606"/>
          <ac:graphicFrameMkLst>
            <pc:docMk/>
            <pc:sldMk cId="3632568292" sldId="482"/>
            <ac:graphicFrameMk id="19" creationId="{79FD18B4-B14C-7FBA-5AB9-5A5F9A4BE811}"/>
          </ac:graphicFrameMkLst>
        </pc:graphicFrameChg>
        <pc:picChg chg="add del">
          <ac:chgData name="Anagha P [MAHE-MITBLR]" userId="459717d2-0b96-4c2a-af3c-57a2292612c9" providerId="ADAL" clId="{D8FE9A93-3B36-48BB-A6D0-5FA174ADA259}" dt="2024-07-23T08:05:10.328" v="377" actId="26606"/>
          <ac:picMkLst>
            <pc:docMk/>
            <pc:sldMk cId="3632568292" sldId="482"/>
            <ac:picMk id="7" creationId="{7BF815AB-9425-7C68-7EF1-03A710C4461C}"/>
          </ac:picMkLst>
        </pc:picChg>
        <pc:cxnChg chg="add del">
          <ac:chgData name="Anagha P [MAHE-MITBLR]" userId="459717d2-0b96-4c2a-af3c-57a2292612c9" providerId="ADAL" clId="{D8FE9A93-3B36-48BB-A6D0-5FA174ADA259}" dt="2024-07-23T08:06:11.135" v="385" actId="26606"/>
          <ac:cxnSpMkLst>
            <pc:docMk/>
            <pc:sldMk cId="3632568292" sldId="482"/>
            <ac:cxnSpMk id="16" creationId="{C49DA8F6-BCC1-4447-B54C-57856834B94B}"/>
          </ac:cxnSpMkLst>
        </pc:cxnChg>
        <pc:cxnChg chg="del">
          <ac:chgData name="Anagha P [MAHE-MITBLR]" userId="459717d2-0b96-4c2a-af3c-57a2292612c9" providerId="ADAL" clId="{D8FE9A93-3B36-48BB-A6D0-5FA174ADA259}" dt="2024-07-22T08:40:46.514" v="249"/>
          <ac:cxnSpMkLst>
            <pc:docMk/>
            <pc:sldMk cId="3632568292" sldId="482"/>
            <ac:cxnSpMk id="17" creationId="{6CF1BAF6-AD41-4082-B212-8A1F9A2E8779}"/>
          </ac:cxnSpMkLst>
        </pc:cxnChg>
      </pc:sldChg>
      <pc:sldChg chg="addSp modSp add del mod setBg">
        <pc:chgData name="Anagha P [MAHE-MITBLR]" userId="459717d2-0b96-4c2a-af3c-57a2292612c9" providerId="ADAL" clId="{D8FE9A93-3B36-48BB-A6D0-5FA174ADA259}" dt="2024-07-23T07:59:52.016" v="329" actId="2696"/>
        <pc:sldMkLst>
          <pc:docMk/>
          <pc:sldMk cId="349491183" sldId="483"/>
        </pc:sldMkLst>
        <pc:spChg chg="add">
          <ac:chgData name="Anagha P [MAHE-MITBLR]" userId="459717d2-0b96-4c2a-af3c-57a2292612c9" providerId="ADAL" clId="{D8FE9A93-3B36-48BB-A6D0-5FA174ADA259}" dt="2024-07-21T14:13:09.614" v="12" actId="26606"/>
          <ac:spMkLst>
            <pc:docMk/>
            <pc:sldMk cId="349491183" sldId="483"/>
            <ac:spMk id="1031" creationId="{F3060C83-F051-4F0E-ABAD-AA0DFC48B218}"/>
          </ac:spMkLst>
        </pc:spChg>
        <pc:spChg chg="add">
          <ac:chgData name="Anagha P [MAHE-MITBLR]" userId="459717d2-0b96-4c2a-af3c-57a2292612c9" providerId="ADAL" clId="{D8FE9A93-3B36-48BB-A6D0-5FA174ADA259}" dt="2024-07-21T14:13:09.614" v="12" actId="26606"/>
          <ac:spMkLst>
            <pc:docMk/>
            <pc:sldMk cId="349491183" sldId="483"/>
            <ac:spMk id="1033" creationId="{83C98ABE-055B-441F-B07E-44F97F083C39}"/>
          </ac:spMkLst>
        </pc:spChg>
        <pc:spChg chg="add">
          <ac:chgData name="Anagha P [MAHE-MITBLR]" userId="459717d2-0b96-4c2a-af3c-57a2292612c9" providerId="ADAL" clId="{D8FE9A93-3B36-48BB-A6D0-5FA174ADA259}" dt="2024-07-21T14:13:09.614" v="12" actId="26606"/>
          <ac:spMkLst>
            <pc:docMk/>
            <pc:sldMk cId="349491183" sldId="483"/>
            <ac:spMk id="1035" creationId="{29FDB030-9B49-4CED-8CCD-4D99382388AC}"/>
          </ac:spMkLst>
        </pc:spChg>
        <pc:spChg chg="add">
          <ac:chgData name="Anagha P [MAHE-MITBLR]" userId="459717d2-0b96-4c2a-af3c-57a2292612c9" providerId="ADAL" clId="{D8FE9A93-3B36-48BB-A6D0-5FA174ADA259}" dt="2024-07-21T14:13:09.614" v="12" actId="26606"/>
          <ac:spMkLst>
            <pc:docMk/>
            <pc:sldMk cId="349491183" sldId="483"/>
            <ac:spMk id="1037" creationId="{3783CA14-24A1-485C-8B30-D6A5D87987AD}"/>
          </ac:spMkLst>
        </pc:spChg>
        <pc:spChg chg="add">
          <ac:chgData name="Anagha P [MAHE-MITBLR]" userId="459717d2-0b96-4c2a-af3c-57a2292612c9" providerId="ADAL" clId="{D8FE9A93-3B36-48BB-A6D0-5FA174ADA259}" dt="2024-07-21T14:13:09.614" v="12" actId="26606"/>
          <ac:spMkLst>
            <pc:docMk/>
            <pc:sldMk cId="349491183" sldId="483"/>
            <ac:spMk id="1039" creationId="{9A97C86A-04D6-40F7-AE84-31AB43E6A846}"/>
          </ac:spMkLst>
        </pc:spChg>
        <pc:spChg chg="add">
          <ac:chgData name="Anagha P [MAHE-MITBLR]" userId="459717d2-0b96-4c2a-af3c-57a2292612c9" providerId="ADAL" clId="{D8FE9A93-3B36-48BB-A6D0-5FA174ADA259}" dt="2024-07-21T14:13:09.614" v="12" actId="26606"/>
          <ac:spMkLst>
            <pc:docMk/>
            <pc:sldMk cId="349491183" sldId="483"/>
            <ac:spMk id="1041" creationId="{FF9F2414-84E8-453E-B1F3-389FDE8192D9}"/>
          </ac:spMkLst>
        </pc:spChg>
        <pc:spChg chg="add">
          <ac:chgData name="Anagha P [MAHE-MITBLR]" userId="459717d2-0b96-4c2a-af3c-57a2292612c9" providerId="ADAL" clId="{D8FE9A93-3B36-48BB-A6D0-5FA174ADA259}" dt="2024-07-21T14:13:09.614" v="12" actId="26606"/>
          <ac:spMkLst>
            <pc:docMk/>
            <pc:sldMk cId="349491183" sldId="483"/>
            <ac:spMk id="1043" creationId="{3ECA69A1-7536-43AC-85EF-C7106179F5ED}"/>
          </ac:spMkLst>
        </pc:spChg>
        <pc:picChg chg="mod">
          <ac:chgData name="Anagha P [MAHE-MITBLR]" userId="459717d2-0b96-4c2a-af3c-57a2292612c9" providerId="ADAL" clId="{D8FE9A93-3B36-48BB-A6D0-5FA174ADA259}" dt="2024-07-21T14:13:09.614" v="12" actId="26606"/>
          <ac:picMkLst>
            <pc:docMk/>
            <pc:sldMk cId="349491183" sldId="483"/>
            <ac:picMk id="1026" creationId="{00000000-0000-0000-0000-000000000000}"/>
          </ac:picMkLst>
        </pc:picChg>
      </pc:sldChg>
      <pc:sldChg chg="addSp delSp modSp add mod ord setBg delDesignElem">
        <pc:chgData name="Anagha P [MAHE-MITBLR]" userId="459717d2-0b96-4c2a-af3c-57a2292612c9" providerId="ADAL" clId="{D8FE9A93-3B36-48BB-A6D0-5FA174ADA259}" dt="2024-07-23T08:07:33.818" v="397" actId="26606"/>
        <pc:sldMkLst>
          <pc:docMk/>
          <pc:sldMk cId="1786460633" sldId="483"/>
        </pc:sldMkLst>
        <pc:spChg chg="add del">
          <ac:chgData name="Anagha P [MAHE-MITBLR]" userId="459717d2-0b96-4c2a-af3c-57a2292612c9" providerId="ADAL" clId="{D8FE9A93-3B36-48BB-A6D0-5FA174ADA259}" dt="2024-07-23T08:07:28.996" v="394" actId="26606"/>
          <ac:spMkLst>
            <pc:docMk/>
            <pc:sldMk cId="1786460633" sldId="483"/>
            <ac:spMk id="1028" creationId="{22F15A2D-2324-487D-A02A-BF46C5C580EB}"/>
          </ac:spMkLst>
        </pc:spChg>
        <pc:spChg chg="add del">
          <ac:chgData name="Anagha P [MAHE-MITBLR]" userId="459717d2-0b96-4c2a-af3c-57a2292612c9" providerId="ADAL" clId="{D8FE9A93-3B36-48BB-A6D0-5FA174ADA259}" dt="2024-07-23T08:07:28.996" v="394" actId="26606"/>
          <ac:spMkLst>
            <pc:docMk/>
            <pc:sldMk cId="1786460633" sldId="483"/>
            <ac:spMk id="1029" creationId="{2AEAFA59-923A-4F54-8B49-44C970BCC323}"/>
          </ac:spMkLst>
        </pc:spChg>
        <pc:spChg chg="add del">
          <ac:chgData name="Anagha P [MAHE-MITBLR]" userId="459717d2-0b96-4c2a-af3c-57a2292612c9" providerId="ADAL" clId="{D8FE9A93-3B36-48BB-A6D0-5FA174ADA259}" dt="2024-07-23T08:07:28.996" v="394" actId="26606"/>
          <ac:spMkLst>
            <pc:docMk/>
            <pc:sldMk cId="1786460633" sldId="483"/>
            <ac:spMk id="1030" creationId="{C37E9D4B-7BFA-4D10-B666-547BAC499469}"/>
          </ac:spMkLst>
        </pc:spChg>
        <pc:spChg chg="del">
          <ac:chgData name="Anagha P [MAHE-MITBLR]" userId="459717d2-0b96-4c2a-af3c-57a2292612c9" providerId="ADAL" clId="{D8FE9A93-3B36-48BB-A6D0-5FA174ADA259}" dt="2024-07-23T08:00:40.514" v="333"/>
          <ac:spMkLst>
            <pc:docMk/>
            <pc:sldMk cId="1786460633" sldId="483"/>
            <ac:spMk id="1031" creationId="{F3060C83-F051-4F0E-ABAD-AA0DFC48B218}"/>
          </ac:spMkLst>
        </pc:spChg>
        <pc:spChg chg="add del">
          <ac:chgData name="Anagha P [MAHE-MITBLR]" userId="459717d2-0b96-4c2a-af3c-57a2292612c9" providerId="ADAL" clId="{D8FE9A93-3B36-48BB-A6D0-5FA174ADA259}" dt="2024-07-23T08:07:33.802" v="396" actId="26606"/>
          <ac:spMkLst>
            <pc:docMk/>
            <pc:sldMk cId="1786460633" sldId="483"/>
            <ac:spMk id="1032" creationId="{32BC26D8-82FB-445E-AA49-62A77D7C1EE0}"/>
          </ac:spMkLst>
        </pc:spChg>
        <pc:spChg chg="del">
          <ac:chgData name="Anagha P [MAHE-MITBLR]" userId="459717d2-0b96-4c2a-af3c-57a2292612c9" providerId="ADAL" clId="{D8FE9A93-3B36-48BB-A6D0-5FA174ADA259}" dt="2024-07-23T08:00:40.514" v="333"/>
          <ac:spMkLst>
            <pc:docMk/>
            <pc:sldMk cId="1786460633" sldId="483"/>
            <ac:spMk id="1033" creationId="{83C98ABE-055B-441F-B07E-44F97F083C39}"/>
          </ac:spMkLst>
        </pc:spChg>
        <pc:spChg chg="add del">
          <ac:chgData name="Anagha P [MAHE-MITBLR]" userId="459717d2-0b96-4c2a-af3c-57a2292612c9" providerId="ADAL" clId="{D8FE9A93-3B36-48BB-A6D0-5FA174ADA259}" dt="2024-07-23T08:07:33.802" v="396" actId="26606"/>
          <ac:spMkLst>
            <pc:docMk/>
            <pc:sldMk cId="1786460633" sldId="483"/>
            <ac:spMk id="1034" creationId="{CB44330D-EA18-4254-AA95-EB49948539B8}"/>
          </ac:spMkLst>
        </pc:spChg>
        <pc:spChg chg="del">
          <ac:chgData name="Anagha P [MAHE-MITBLR]" userId="459717d2-0b96-4c2a-af3c-57a2292612c9" providerId="ADAL" clId="{D8FE9A93-3B36-48BB-A6D0-5FA174ADA259}" dt="2024-07-23T08:00:40.514" v="333"/>
          <ac:spMkLst>
            <pc:docMk/>
            <pc:sldMk cId="1786460633" sldId="483"/>
            <ac:spMk id="1035" creationId="{29FDB030-9B49-4CED-8CCD-4D99382388AC}"/>
          </ac:spMkLst>
        </pc:spChg>
        <pc:spChg chg="add">
          <ac:chgData name="Anagha P [MAHE-MITBLR]" userId="459717d2-0b96-4c2a-af3c-57a2292612c9" providerId="ADAL" clId="{D8FE9A93-3B36-48BB-A6D0-5FA174ADA259}" dt="2024-07-23T08:07:33.818" v="397" actId="26606"/>
          <ac:spMkLst>
            <pc:docMk/>
            <pc:sldMk cId="1786460633" sldId="483"/>
            <ac:spMk id="1036" creationId="{22F15A2D-2324-487D-A02A-BF46C5C580EB}"/>
          </ac:spMkLst>
        </pc:spChg>
        <pc:spChg chg="del">
          <ac:chgData name="Anagha P [MAHE-MITBLR]" userId="459717d2-0b96-4c2a-af3c-57a2292612c9" providerId="ADAL" clId="{D8FE9A93-3B36-48BB-A6D0-5FA174ADA259}" dt="2024-07-23T08:00:40.514" v="333"/>
          <ac:spMkLst>
            <pc:docMk/>
            <pc:sldMk cId="1786460633" sldId="483"/>
            <ac:spMk id="1037" creationId="{3783CA14-24A1-485C-8B30-D6A5D87987AD}"/>
          </ac:spMkLst>
        </pc:spChg>
        <pc:spChg chg="add">
          <ac:chgData name="Anagha P [MAHE-MITBLR]" userId="459717d2-0b96-4c2a-af3c-57a2292612c9" providerId="ADAL" clId="{D8FE9A93-3B36-48BB-A6D0-5FA174ADA259}" dt="2024-07-23T08:07:33.818" v="397" actId="26606"/>
          <ac:spMkLst>
            <pc:docMk/>
            <pc:sldMk cId="1786460633" sldId="483"/>
            <ac:spMk id="1038" creationId="{2AEAFA59-923A-4F54-8B49-44C970BCC323}"/>
          </ac:spMkLst>
        </pc:spChg>
        <pc:spChg chg="del">
          <ac:chgData name="Anagha P [MAHE-MITBLR]" userId="459717d2-0b96-4c2a-af3c-57a2292612c9" providerId="ADAL" clId="{D8FE9A93-3B36-48BB-A6D0-5FA174ADA259}" dt="2024-07-23T08:00:40.514" v="333"/>
          <ac:spMkLst>
            <pc:docMk/>
            <pc:sldMk cId="1786460633" sldId="483"/>
            <ac:spMk id="1039" creationId="{9A97C86A-04D6-40F7-AE84-31AB43E6A846}"/>
          </ac:spMkLst>
        </pc:spChg>
        <pc:spChg chg="add">
          <ac:chgData name="Anagha P [MAHE-MITBLR]" userId="459717d2-0b96-4c2a-af3c-57a2292612c9" providerId="ADAL" clId="{D8FE9A93-3B36-48BB-A6D0-5FA174ADA259}" dt="2024-07-23T08:07:33.818" v="397" actId="26606"/>
          <ac:spMkLst>
            <pc:docMk/>
            <pc:sldMk cId="1786460633" sldId="483"/>
            <ac:spMk id="1040" creationId="{C37E9D4B-7BFA-4D10-B666-547BAC499469}"/>
          </ac:spMkLst>
        </pc:spChg>
        <pc:spChg chg="del">
          <ac:chgData name="Anagha P [MAHE-MITBLR]" userId="459717d2-0b96-4c2a-af3c-57a2292612c9" providerId="ADAL" clId="{D8FE9A93-3B36-48BB-A6D0-5FA174ADA259}" dt="2024-07-23T08:00:40.514" v="333"/>
          <ac:spMkLst>
            <pc:docMk/>
            <pc:sldMk cId="1786460633" sldId="483"/>
            <ac:spMk id="1041" creationId="{FF9F2414-84E8-453E-B1F3-389FDE8192D9}"/>
          </ac:spMkLst>
        </pc:spChg>
        <pc:spChg chg="del">
          <ac:chgData name="Anagha P [MAHE-MITBLR]" userId="459717d2-0b96-4c2a-af3c-57a2292612c9" providerId="ADAL" clId="{D8FE9A93-3B36-48BB-A6D0-5FA174ADA259}" dt="2024-07-23T08:00:40.514" v="333"/>
          <ac:spMkLst>
            <pc:docMk/>
            <pc:sldMk cId="1786460633" sldId="483"/>
            <ac:spMk id="1043" creationId="{3ECA69A1-7536-43AC-85EF-C7106179F5ED}"/>
          </ac:spMkLst>
        </pc:spChg>
        <pc:picChg chg="mod">
          <ac:chgData name="Anagha P [MAHE-MITBLR]" userId="459717d2-0b96-4c2a-af3c-57a2292612c9" providerId="ADAL" clId="{D8FE9A93-3B36-48BB-A6D0-5FA174ADA259}" dt="2024-07-23T08:07:33.818" v="397" actId="26606"/>
          <ac:picMkLst>
            <pc:docMk/>
            <pc:sldMk cId="1786460633" sldId="483"/>
            <ac:picMk id="1026" creationId="{00000000-0000-0000-0000-000000000000}"/>
          </ac:picMkLst>
        </pc:picChg>
      </pc:sldChg>
      <pc:sldChg chg="new del ord">
        <pc:chgData name="Anagha P [MAHE-MITBLR]" userId="459717d2-0b96-4c2a-af3c-57a2292612c9" providerId="ADAL" clId="{D8FE9A93-3B36-48BB-A6D0-5FA174ADA259}" dt="2024-07-21T14:19:26.559" v="53" actId="47"/>
        <pc:sldMkLst>
          <pc:docMk/>
          <pc:sldMk cId="3502827735" sldId="484"/>
        </pc:sldMkLst>
      </pc:sldChg>
      <pc:sldChg chg="new del ord">
        <pc:chgData name="Anagha P [MAHE-MITBLR]" userId="459717d2-0b96-4c2a-af3c-57a2292612c9" providerId="ADAL" clId="{D8FE9A93-3B36-48BB-A6D0-5FA174ADA259}" dt="2024-07-21T14:41:10.747" v="167" actId="47"/>
        <pc:sldMkLst>
          <pc:docMk/>
          <pc:sldMk cId="2134487522" sldId="485"/>
        </pc:sldMkLst>
      </pc:sldChg>
      <pc:sldChg chg="new del ord">
        <pc:chgData name="Anagha P [MAHE-MITBLR]" userId="459717d2-0b96-4c2a-af3c-57a2292612c9" providerId="ADAL" clId="{D8FE9A93-3B36-48BB-A6D0-5FA174ADA259}" dt="2024-07-21T14:16:33.146" v="44" actId="47"/>
        <pc:sldMkLst>
          <pc:docMk/>
          <pc:sldMk cId="1634413215" sldId="486"/>
        </pc:sldMkLst>
      </pc:sldChg>
      <pc:sldChg chg="addSp delSp modSp add mod setBg delDesignElem">
        <pc:chgData name="Anagha P [MAHE-MITBLR]" userId="459717d2-0b96-4c2a-af3c-57a2292612c9" providerId="ADAL" clId="{D8FE9A93-3B36-48BB-A6D0-5FA174ADA259}" dt="2024-07-23T08:08:01.199" v="406" actId="1076"/>
        <pc:sldMkLst>
          <pc:docMk/>
          <pc:sldMk cId="1377614889" sldId="487"/>
        </pc:sldMkLst>
        <pc:spChg chg="mod">
          <ac:chgData name="Anagha P [MAHE-MITBLR]" userId="459717d2-0b96-4c2a-af3c-57a2292612c9" providerId="ADAL" clId="{D8FE9A93-3B36-48BB-A6D0-5FA174ADA259}" dt="2024-07-23T08:07:46.991" v="401" actId="26606"/>
          <ac:spMkLst>
            <pc:docMk/>
            <pc:sldMk cId="1377614889" sldId="487"/>
            <ac:spMk id="2" creationId="{00000000-0000-0000-0000-000000000000}"/>
          </ac:spMkLst>
        </pc:spChg>
        <pc:spChg chg="add del">
          <ac:chgData name="Anagha P [MAHE-MITBLR]" userId="459717d2-0b96-4c2a-af3c-57a2292612c9" providerId="ADAL" clId="{D8FE9A93-3B36-48BB-A6D0-5FA174ADA259}" dt="2024-07-23T08:07:46.887" v="399" actId="26606"/>
          <ac:spMkLst>
            <pc:docMk/>
            <pc:sldMk cId="1377614889" sldId="487"/>
            <ac:spMk id="6" creationId="{A8384FB5-9ADC-4DDC-881B-597D56F5B15D}"/>
          </ac:spMkLst>
        </pc:spChg>
        <pc:spChg chg="add del">
          <ac:chgData name="Anagha P [MAHE-MITBLR]" userId="459717d2-0b96-4c2a-af3c-57a2292612c9" providerId="ADAL" clId="{D8FE9A93-3B36-48BB-A6D0-5FA174ADA259}" dt="2024-07-23T08:07:46.887" v="399" actId="26606"/>
          <ac:spMkLst>
            <pc:docMk/>
            <pc:sldMk cId="1377614889" sldId="487"/>
            <ac:spMk id="7" creationId="{1199E1B1-A8C0-4FE8-A5A8-1CB41D69F857}"/>
          </ac:spMkLst>
        </pc:spChg>
        <pc:spChg chg="add del">
          <ac:chgData name="Anagha P [MAHE-MITBLR]" userId="459717d2-0b96-4c2a-af3c-57a2292612c9" providerId="ADAL" clId="{D8FE9A93-3B36-48BB-A6D0-5FA174ADA259}" dt="2024-07-23T08:07:46.887" v="399" actId="26606"/>
          <ac:spMkLst>
            <pc:docMk/>
            <pc:sldMk cId="1377614889" sldId="487"/>
            <ac:spMk id="8" creationId="{84A8DE83-DE75-4B41-9DB4-A7EC0B0DEC0B}"/>
          </ac:spMkLst>
        </pc:spChg>
        <pc:spChg chg="del">
          <ac:chgData name="Anagha P [MAHE-MITBLR]" userId="459717d2-0b96-4c2a-af3c-57a2292612c9" providerId="ADAL" clId="{D8FE9A93-3B36-48BB-A6D0-5FA174ADA259}" dt="2024-07-22T08:44:42.906" v="322"/>
          <ac:spMkLst>
            <pc:docMk/>
            <pc:sldMk cId="1377614889" sldId="487"/>
            <ac:spMk id="9" creationId="{A8384FB5-9ADC-4DDC-881B-597D56F5B15D}"/>
          </ac:spMkLst>
        </pc:spChg>
        <pc:spChg chg="add del">
          <ac:chgData name="Anagha P [MAHE-MITBLR]" userId="459717d2-0b96-4c2a-af3c-57a2292612c9" providerId="ADAL" clId="{D8FE9A93-3B36-48BB-A6D0-5FA174ADA259}" dt="2024-07-23T08:07:46.887" v="399" actId="26606"/>
          <ac:spMkLst>
            <pc:docMk/>
            <pc:sldMk cId="1377614889" sldId="487"/>
            <ac:spMk id="10" creationId="{A7009A0A-BEF5-4EAC-AF15-E4F9F002E239}"/>
          </ac:spMkLst>
        </pc:spChg>
        <pc:spChg chg="del">
          <ac:chgData name="Anagha P [MAHE-MITBLR]" userId="459717d2-0b96-4c2a-af3c-57a2292612c9" providerId="ADAL" clId="{D8FE9A93-3B36-48BB-A6D0-5FA174ADA259}" dt="2024-07-22T08:44:42.906" v="322"/>
          <ac:spMkLst>
            <pc:docMk/>
            <pc:sldMk cId="1377614889" sldId="487"/>
            <ac:spMk id="11" creationId="{1199E1B1-A8C0-4FE8-A5A8-1CB41D69F857}"/>
          </ac:spMkLst>
        </pc:spChg>
        <pc:spChg chg="add">
          <ac:chgData name="Anagha P [MAHE-MITBLR]" userId="459717d2-0b96-4c2a-af3c-57a2292612c9" providerId="ADAL" clId="{D8FE9A93-3B36-48BB-A6D0-5FA174ADA259}" dt="2024-07-23T08:07:46.991" v="401" actId="26606"/>
          <ac:spMkLst>
            <pc:docMk/>
            <pc:sldMk cId="1377614889" sldId="487"/>
            <ac:spMk id="12" creationId="{9D25F302-27C5-414F-97F8-6EA0A6C028BA}"/>
          </ac:spMkLst>
        </pc:spChg>
        <pc:spChg chg="del">
          <ac:chgData name="Anagha P [MAHE-MITBLR]" userId="459717d2-0b96-4c2a-af3c-57a2292612c9" providerId="ADAL" clId="{D8FE9A93-3B36-48BB-A6D0-5FA174ADA259}" dt="2024-07-22T08:44:42.906" v="322"/>
          <ac:spMkLst>
            <pc:docMk/>
            <pc:sldMk cId="1377614889" sldId="487"/>
            <ac:spMk id="13" creationId="{84A8DE83-DE75-4B41-9DB4-A7EC0B0DEC0B}"/>
          </ac:spMkLst>
        </pc:spChg>
        <pc:spChg chg="add">
          <ac:chgData name="Anagha P [MAHE-MITBLR]" userId="459717d2-0b96-4c2a-af3c-57a2292612c9" providerId="ADAL" clId="{D8FE9A93-3B36-48BB-A6D0-5FA174ADA259}" dt="2024-07-23T08:07:46.991" v="401" actId="26606"/>
          <ac:spMkLst>
            <pc:docMk/>
            <pc:sldMk cId="1377614889" sldId="487"/>
            <ac:spMk id="14" creationId="{830A36F8-48C2-4842-A87B-8CE8DF4E7FD2}"/>
          </ac:spMkLst>
        </pc:spChg>
        <pc:spChg chg="del">
          <ac:chgData name="Anagha P [MAHE-MITBLR]" userId="459717d2-0b96-4c2a-af3c-57a2292612c9" providerId="ADAL" clId="{D8FE9A93-3B36-48BB-A6D0-5FA174ADA259}" dt="2024-07-22T08:44:42.906" v="322"/>
          <ac:spMkLst>
            <pc:docMk/>
            <pc:sldMk cId="1377614889" sldId="487"/>
            <ac:spMk id="15" creationId="{A7009A0A-BEF5-4EAC-AF15-E4F9F002E239}"/>
          </ac:spMkLst>
        </pc:spChg>
        <pc:spChg chg="add">
          <ac:chgData name="Anagha P [MAHE-MITBLR]" userId="459717d2-0b96-4c2a-af3c-57a2292612c9" providerId="ADAL" clId="{D8FE9A93-3B36-48BB-A6D0-5FA174ADA259}" dt="2024-07-23T08:07:46.991" v="401" actId="26606"/>
          <ac:spMkLst>
            <pc:docMk/>
            <pc:sldMk cId="1377614889" sldId="487"/>
            <ac:spMk id="16" creationId="{8F451A30-466B-4996-9BA5-CD6ABCC6D558}"/>
          </ac:spMkLst>
        </pc:spChg>
        <pc:spChg chg="add del mod">
          <ac:chgData name="Anagha P [MAHE-MITBLR]" userId="459717d2-0b96-4c2a-af3c-57a2292612c9" providerId="ADAL" clId="{D8FE9A93-3B36-48BB-A6D0-5FA174ADA259}" dt="2024-07-23T08:07:52.117" v="403" actId="478"/>
          <ac:spMkLst>
            <pc:docMk/>
            <pc:sldMk cId="1377614889" sldId="487"/>
            <ac:spMk id="17" creationId="{AD5CF95C-662A-F668-B93E-68F28D216A72}"/>
          </ac:spMkLst>
        </pc:spChg>
        <pc:picChg chg="add mod">
          <ac:chgData name="Anagha P [MAHE-MITBLR]" userId="459717d2-0b96-4c2a-af3c-57a2292612c9" providerId="ADAL" clId="{D8FE9A93-3B36-48BB-A6D0-5FA174ADA259}" dt="2024-07-23T08:08:01.199" v="406" actId="1076"/>
          <ac:picMkLst>
            <pc:docMk/>
            <pc:sldMk cId="1377614889" sldId="487"/>
            <ac:picMk id="4" creationId="{00000000-0000-0000-0000-000000000000}"/>
          </ac:picMkLst>
        </pc:picChg>
        <pc:picChg chg="del mod replId">
          <ac:chgData name="Anagha P [MAHE-MITBLR]" userId="459717d2-0b96-4c2a-af3c-57a2292612c9" providerId="ADAL" clId="{D8FE9A93-3B36-48BB-A6D0-5FA174ADA259}" dt="2024-07-23T08:07:46.991" v="401" actId="26606"/>
          <ac:picMkLst>
            <pc:docMk/>
            <pc:sldMk cId="1377614889" sldId="487"/>
            <ac:picMk id="18" creationId="{00000000-0000-0000-0000-000000000000}"/>
          </ac:picMkLst>
        </pc:picChg>
      </pc:sldChg>
      <pc:sldChg chg="addSp modSp add del mod setBg">
        <pc:chgData name="Anagha P [MAHE-MITBLR]" userId="459717d2-0b96-4c2a-af3c-57a2292612c9" providerId="ADAL" clId="{D8FE9A93-3B36-48BB-A6D0-5FA174ADA259}" dt="2024-07-22T08:44:38.126" v="317" actId="2696"/>
        <pc:sldMkLst>
          <pc:docMk/>
          <pc:sldMk cId="4220444921" sldId="487"/>
        </pc:sldMkLst>
        <pc:spChg chg="mod">
          <ac:chgData name="Anagha P [MAHE-MITBLR]" userId="459717d2-0b96-4c2a-af3c-57a2292612c9" providerId="ADAL" clId="{D8FE9A93-3B36-48BB-A6D0-5FA174ADA259}" dt="2024-07-21T14:28:25.617" v="77" actId="26606"/>
          <ac:spMkLst>
            <pc:docMk/>
            <pc:sldMk cId="4220444921" sldId="487"/>
            <ac:spMk id="2" creationId="{00000000-0000-0000-0000-000000000000}"/>
          </ac:spMkLst>
        </pc:spChg>
        <pc:spChg chg="add">
          <ac:chgData name="Anagha P [MAHE-MITBLR]" userId="459717d2-0b96-4c2a-af3c-57a2292612c9" providerId="ADAL" clId="{D8FE9A93-3B36-48BB-A6D0-5FA174ADA259}" dt="2024-07-21T14:28:25.617" v="77" actId="26606"/>
          <ac:spMkLst>
            <pc:docMk/>
            <pc:sldMk cId="4220444921" sldId="487"/>
            <ac:spMk id="9" creationId="{A8384FB5-9ADC-4DDC-881B-597D56F5B15D}"/>
          </ac:spMkLst>
        </pc:spChg>
        <pc:spChg chg="add">
          <ac:chgData name="Anagha P [MAHE-MITBLR]" userId="459717d2-0b96-4c2a-af3c-57a2292612c9" providerId="ADAL" clId="{D8FE9A93-3B36-48BB-A6D0-5FA174ADA259}" dt="2024-07-21T14:28:25.617" v="77" actId="26606"/>
          <ac:spMkLst>
            <pc:docMk/>
            <pc:sldMk cId="4220444921" sldId="487"/>
            <ac:spMk id="11" creationId="{1199E1B1-A8C0-4FE8-A5A8-1CB41D69F857}"/>
          </ac:spMkLst>
        </pc:spChg>
        <pc:spChg chg="add">
          <ac:chgData name="Anagha P [MAHE-MITBLR]" userId="459717d2-0b96-4c2a-af3c-57a2292612c9" providerId="ADAL" clId="{D8FE9A93-3B36-48BB-A6D0-5FA174ADA259}" dt="2024-07-21T14:28:25.617" v="77" actId="26606"/>
          <ac:spMkLst>
            <pc:docMk/>
            <pc:sldMk cId="4220444921" sldId="487"/>
            <ac:spMk id="13" creationId="{84A8DE83-DE75-4B41-9DB4-A7EC0B0DEC0B}"/>
          </ac:spMkLst>
        </pc:spChg>
        <pc:spChg chg="add">
          <ac:chgData name="Anagha P [MAHE-MITBLR]" userId="459717d2-0b96-4c2a-af3c-57a2292612c9" providerId="ADAL" clId="{D8FE9A93-3B36-48BB-A6D0-5FA174ADA259}" dt="2024-07-21T14:28:25.617" v="77" actId="26606"/>
          <ac:spMkLst>
            <pc:docMk/>
            <pc:sldMk cId="4220444921" sldId="487"/>
            <ac:spMk id="15" creationId="{A7009A0A-BEF5-4EAC-AF15-E4F9F002E239}"/>
          </ac:spMkLst>
        </pc:spChg>
        <pc:picChg chg="mod">
          <ac:chgData name="Anagha P [MAHE-MITBLR]" userId="459717d2-0b96-4c2a-af3c-57a2292612c9" providerId="ADAL" clId="{D8FE9A93-3B36-48BB-A6D0-5FA174ADA259}" dt="2024-07-21T14:28:25.617" v="77" actId="26606"/>
          <ac:picMkLst>
            <pc:docMk/>
            <pc:sldMk cId="4220444921" sldId="487"/>
            <ac:picMk id="4" creationId="{00000000-0000-0000-0000-000000000000}"/>
          </ac:picMkLst>
        </pc:picChg>
      </pc:sldChg>
      <pc:sldChg chg="addSp modSp add del mod setBg">
        <pc:chgData name="Anagha P [MAHE-MITBLR]" userId="459717d2-0b96-4c2a-af3c-57a2292612c9" providerId="ADAL" clId="{D8FE9A93-3B36-48BB-A6D0-5FA174ADA259}" dt="2024-07-22T08:44:38.126" v="317" actId="2696"/>
        <pc:sldMkLst>
          <pc:docMk/>
          <pc:sldMk cId="1102125516" sldId="488"/>
        </pc:sldMkLst>
        <pc:spChg chg="mod">
          <ac:chgData name="Anagha P [MAHE-MITBLR]" userId="459717d2-0b96-4c2a-af3c-57a2292612c9" providerId="ADAL" clId="{D8FE9A93-3B36-48BB-A6D0-5FA174ADA259}" dt="2024-07-21T14:28:33.070" v="78" actId="26606"/>
          <ac:spMkLst>
            <pc:docMk/>
            <pc:sldMk cId="1102125516" sldId="488"/>
            <ac:spMk id="2" creationId="{00000000-0000-0000-0000-000000000000}"/>
          </ac:spMkLst>
        </pc:spChg>
        <pc:spChg chg="add">
          <ac:chgData name="Anagha P [MAHE-MITBLR]" userId="459717d2-0b96-4c2a-af3c-57a2292612c9" providerId="ADAL" clId="{D8FE9A93-3B36-48BB-A6D0-5FA174ADA259}" dt="2024-07-21T14:28:33.070" v="78" actId="26606"/>
          <ac:spMkLst>
            <pc:docMk/>
            <pc:sldMk cId="1102125516" sldId="488"/>
            <ac:spMk id="9" creationId="{A8384FB5-9ADC-4DDC-881B-597D56F5B15D}"/>
          </ac:spMkLst>
        </pc:spChg>
        <pc:spChg chg="add">
          <ac:chgData name="Anagha P [MAHE-MITBLR]" userId="459717d2-0b96-4c2a-af3c-57a2292612c9" providerId="ADAL" clId="{D8FE9A93-3B36-48BB-A6D0-5FA174ADA259}" dt="2024-07-21T14:28:33.070" v="78" actId="26606"/>
          <ac:spMkLst>
            <pc:docMk/>
            <pc:sldMk cId="1102125516" sldId="488"/>
            <ac:spMk id="11" creationId="{91E5A9A7-95C6-4F4F-B00E-C82E07FE62EF}"/>
          </ac:spMkLst>
        </pc:spChg>
        <pc:spChg chg="add">
          <ac:chgData name="Anagha P [MAHE-MITBLR]" userId="459717d2-0b96-4c2a-af3c-57a2292612c9" providerId="ADAL" clId="{D8FE9A93-3B36-48BB-A6D0-5FA174ADA259}" dt="2024-07-21T14:28:33.070" v="78" actId="26606"/>
          <ac:spMkLst>
            <pc:docMk/>
            <pc:sldMk cId="1102125516" sldId="488"/>
            <ac:spMk id="13" creationId="{D07DD2DE-F619-49DD-B5E7-03A290FF4ED1}"/>
          </ac:spMkLst>
        </pc:spChg>
        <pc:spChg chg="add">
          <ac:chgData name="Anagha P [MAHE-MITBLR]" userId="459717d2-0b96-4c2a-af3c-57a2292612c9" providerId="ADAL" clId="{D8FE9A93-3B36-48BB-A6D0-5FA174ADA259}" dt="2024-07-21T14:28:33.070" v="78" actId="26606"/>
          <ac:spMkLst>
            <pc:docMk/>
            <pc:sldMk cId="1102125516" sldId="488"/>
            <ac:spMk id="15" creationId="{85149191-5F60-4A28-AAFF-039F96B0F3EC}"/>
          </ac:spMkLst>
        </pc:spChg>
        <pc:spChg chg="add">
          <ac:chgData name="Anagha P [MAHE-MITBLR]" userId="459717d2-0b96-4c2a-af3c-57a2292612c9" providerId="ADAL" clId="{D8FE9A93-3B36-48BB-A6D0-5FA174ADA259}" dt="2024-07-21T14:28:33.070" v="78" actId="26606"/>
          <ac:spMkLst>
            <pc:docMk/>
            <pc:sldMk cId="1102125516" sldId="488"/>
            <ac:spMk id="17" creationId="{F8260ED5-17F7-4158-B241-D51DD4CF1B7E}"/>
          </ac:spMkLst>
        </pc:spChg>
        <pc:picChg chg="mod">
          <ac:chgData name="Anagha P [MAHE-MITBLR]" userId="459717d2-0b96-4c2a-af3c-57a2292612c9" providerId="ADAL" clId="{D8FE9A93-3B36-48BB-A6D0-5FA174ADA259}" dt="2024-07-21T14:28:33.070" v="78" actId="26606"/>
          <ac:picMkLst>
            <pc:docMk/>
            <pc:sldMk cId="1102125516" sldId="488"/>
            <ac:picMk id="4" creationId="{00000000-0000-0000-0000-000000000000}"/>
          </ac:picMkLst>
        </pc:picChg>
      </pc:sldChg>
      <pc:sldChg chg="addSp delSp modSp add mod setBg delDesignElem">
        <pc:chgData name="Anagha P [MAHE-MITBLR]" userId="459717d2-0b96-4c2a-af3c-57a2292612c9" providerId="ADAL" clId="{D8FE9A93-3B36-48BB-A6D0-5FA174ADA259}" dt="2024-07-23T08:30:54.849" v="640" actId="167"/>
        <pc:sldMkLst>
          <pc:docMk/>
          <pc:sldMk cId="1279970378" sldId="488"/>
        </pc:sldMkLst>
        <pc:spChg chg="add mod ord">
          <ac:chgData name="Anagha P [MAHE-MITBLR]" userId="459717d2-0b96-4c2a-af3c-57a2292612c9" providerId="ADAL" clId="{D8FE9A93-3B36-48BB-A6D0-5FA174ADA259}" dt="2024-07-23T08:30:54.849" v="640" actId="167"/>
          <ac:spMkLst>
            <pc:docMk/>
            <pc:sldMk cId="1279970378" sldId="488"/>
            <ac:spMk id="3" creationId="{E1375650-B943-5AA0-0D2B-77843983FDF8}"/>
          </ac:spMkLst>
        </pc:spChg>
        <pc:spChg chg="del">
          <ac:chgData name="Anagha P [MAHE-MITBLR]" userId="459717d2-0b96-4c2a-af3c-57a2292612c9" providerId="ADAL" clId="{D8FE9A93-3B36-48BB-A6D0-5FA174ADA259}" dt="2024-07-22T08:44:42.906" v="322"/>
          <ac:spMkLst>
            <pc:docMk/>
            <pc:sldMk cId="1279970378" sldId="488"/>
            <ac:spMk id="9" creationId="{A8384FB5-9ADC-4DDC-881B-597D56F5B15D}"/>
          </ac:spMkLst>
        </pc:spChg>
        <pc:spChg chg="del">
          <ac:chgData name="Anagha P [MAHE-MITBLR]" userId="459717d2-0b96-4c2a-af3c-57a2292612c9" providerId="ADAL" clId="{D8FE9A93-3B36-48BB-A6D0-5FA174ADA259}" dt="2024-07-22T08:44:42.906" v="322"/>
          <ac:spMkLst>
            <pc:docMk/>
            <pc:sldMk cId="1279970378" sldId="488"/>
            <ac:spMk id="11" creationId="{91E5A9A7-95C6-4F4F-B00E-C82E07FE62EF}"/>
          </ac:spMkLst>
        </pc:spChg>
        <pc:spChg chg="del">
          <ac:chgData name="Anagha P [MAHE-MITBLR]" userId="459717d2-0b96-4c2a-af3c-57a2292612c9" providerId="ADAL" clId="{D8FE9A93-3B36-48BB-A6D0-5FA174ADA259}" dt="2024-07-22T08:44:42.906" v="322"/>
          <ac:spMkLst>
            <pc:docMk/>
            <pc:sldMk cId="1279970378" sldId="488"/>
            <ac:spMk id="13" creationId="{D07DD2DE-F619-49DD-B5E7-03A290FF4ED1}"/>
          </ac:spMkLst>
        </pc:spChg>
        <pc:spChg chg="del">
          <ac:chgData name="Anagha P [MAHE-MITBLR]" userId="459717d2-0b96-4c2a-af3c-57a2292612c9" providerId="ADAL" clId="{D8FE9A93-3B36-48BB-A6D0-5FA174ADA259}" dt="2024-07-22T08:44:42.906" v="322"/>
          <ac:spMkLst>
            <pc:docMk/>
            <pc:sldMk cId="1279970378" sldId="488"/>
            <ac:spMk id="15" creationId="{85149191-5F60-4A28-AAFF-039F96B0F3EC}"/>
          </ac:spMkLst>
        </pc:spChg>
        <pc:spChg chg="del">
          <ac:chgData name="Anagha P [MAHE-MITBLR]" userId="459717d2-0b96-4c2a-af3c-57a2292612c9" providerId="ADAL" clId="{D8FE9A93-3B36-48BB-A6D0-5FA174ADA259}" dt="2024-07-22T08:44:42.906" v="322"/>
          <ac:spMkLst>
            <pc:docMk/>
            <pc:sldMk cId="1279970378" sldId="488"/>
            <ac:spMk id="17" creationId="{F8260ED5-17F7-4158-B241-D51DD4CF1B7E}"/>
          </ac:spMkLst>
        </pc:spChg>
      </pc:sldChg>
      <pc:sldChg chg="new del">
        <pc:chgData name="Anagha P [MAHE-MITBLR]" userId="459717d2-0b96-4c2a-af3c-57a2292612c9" providerId="ADAL" clId="{D8FE9A93-3B36-48BB-A6D0-5FA174ADA259}" dt="2024-07-21T14:41:12.107" v="168" actId="47"/>
        <pc:sldMkLst>
          <pc:docMk/>
          <pc:sldMk cId="842925743" sldId="489"/>
        </pc:sldMkLst>
      </pc:sldChg>
      <pc:sldChg chg="new del">
        <pc:chgData name="Anagha P [MAHE-MITBLR]" userId="459717d2-0b96-4c2a-af3c-57a2292612c9" providerId="ADAL" clId="{D8FE9A93-3B36-48BB-A6D0-5FA174ADA259}" dt="2024-07-21T14:41:13.730" v="169" actId="47"/>
        <pc:sldMkLst>
          <pc:docMk/>
          <pc:sldMk cId="2474763628" sldId="490"/>
        </pc:sldMkLst>
      </pc:sldChg>
      <pc:sldChg chg="addSp delSp modSp add del mod setBg">
        <pc:chgData name="Anagha P [MAHE-MITBLR]" userId="459717d2-0b96-4c2a-af3c-57a2292612c9" providerId="ADAL" clId="{D8FE9A93-3B36-48BB-A6D0-5FA174ADA259}" dt="2024-07-22T08:44:38.126" v="317" actId="2696"/>
        <pc:sldMkLst>
          <pc:docMk/>
          <pc:sldMk cId="1809968430" sldId="491"/>
        </pc:sldMkLst>
        <pc:spChg chg="mod">
          <ac:chgData name="Anagha P [MAHE-MITBLR]" userId="459717d2-0b96-4c2a-af3c-57a2292612c9" providerId="ADAL" clId="{D8FE9A93-3B36-48BB-A6D0-5FA174ADA259}" dt="2024-07-21T14:28:39.800" v="79" actId="26606"/>
          <ac:spMkLst>
            <pc:docMk/>
            <pc:sldMk cId="1809968430" sldId="491"/>
            <ac:spMk id="2" creationId="{00000000-0000-0000-0000-000000000000}"/>
          </ac:spMkLst>
        </pc:spChg>
        <pc:spChg chg="add">
          <ac:chgData name="Anagha P [MAHE-MITBLR]" userId="459717d2-0b96-4c2a-af3c-57a2292612c9" providerId="ADAL" clId="{D8FE9A93-3B36-48BB-A6D0-5FA174ADA259}" dt="2024-07-21T14:28:39.800" v="79" actId="26606"/>
          <ac:spMkLst>
            <pc:docMk/>
            <pc:sldMk cId="1809968430" sldId="491"/>
            <ac:spMk id="6" creationId="{A8384FB5-9ADC-4DDC-881B-597D56F5B15D}"/>
          </ac:spMkLst>
        </pc:spChg>
        <pc:spChg chg="add">
          <ac:chgData name="Anagha P [MAHE-MITBLR]" userId="459717d2-0b96-4c2a-af3c-57a2292612c9" providerId="ADAL" clId="{D8FE9A93-3B36-48BB-A6D0-5FA174ADA259}" dt="2024-07-21T14:28:39.800" v="79" actId="26606"/>
          <ac:spMkLst>
            <pc:docMk/>
            <pc:sldMk cId="1809968430" sldId="491"/>
            <ac:spMk id="7" creationId="{91E5A9A7-95C6-4F4F-B00E-C82E07FE62EF}"/>
          </ac:spMkLst>
        </pc:spChg>
        <pc:spChg chg="add del">
          <ac:chgData name="Anagha P [MAHE-MITBLR]" userId="459717d2-0b96-4c2a-af3c-57a2292612c9" providerId="ADAL" clId="{D8FE9A93-3B36-48BB-A6D0-5FA174ADA259}" dt="2024-07-21T14:14:44.888" v="23" actId="26606"/>
          <ac:spMkLst>
            <pc:docMk/>
            <pc:sldMk cId="1809968430" sldId="491"/>
            <ac:spMk id="8" creationId="{B7C6C361-2BA4-5BB4-280A-0D181E2C85D6}"/>
          </ac:spMkLst>
        </pc:spChg>
        <pc:spChg chg="add del">
          <ac:chgData name="Anagha P [MAHE-MITBLR]" userId="459717d2-0b96-4c2a-af3c-57a2292612c9" providerId="ADAL" clId="{D8FE9A93-3B36-48BB-A6D0-5FA174ADA259}" dt="2024-07-21T14:14:50.717" v="28" actId="26606"/>
          <ac:spMkLst>
            <pc:docMk/>
            <pc:sldMk cId="1809968430" sldId="491"/>
            <ac:spMk id="9" creationId="{F0DCC097-1DB8-4B6D-85D0-6FBA0E1CA4BA}"/>
          </ac:spMkLst>
        </pc:spChg>
        <pc:spChg chg="add">
          <ac:chgData name="Anagha P [MAHE-MITBLR]" userId="459717d2-0b96-4c2a-af3c-57a2292612c9" providerId="ADAL" clId="{D8FE9A93-3B36-48BB-A6D0-5FA174ADA259}" dt="2024-07-21T14:28:39.800" v="79" actId="26606"/>
          <ac:spMkLst>
            <pc:docMk/>
            <pc:sldMk cId="1809968430" sldId="491"/>
            <ac:spMk id="10" creationId="{85149191-5F60-4A28-AAFF-039F96B0F3EC}"/>
          </ac:spMkLst>
        </pc:spChg>
        <pc:spChg chg="add">
          <ac:chgData name="Anagha P [MAHE-MITBLR]" userId="459717d2-0b96-4c2a-af3c-57a2292612c9" providerId="ADAL" clId="{D8FE9A93-3B36-48BB-A6D0-5FA174ADA259}" dt="2024-07-21T14:28:39.800" v="79" actId="26606"/>
          <ac:spMkLst>
            <pc:docMk/>
            <pc:sldMk cId="1809968430" sldId="491"/>
            <ac:spMk id="12" creationId="{F8260ED5-17F7-4158-B241-D51DD4CF1B7E}"/>
          </ac:spMkLst>
        </pc:spChg>
        <pc:spChg chg="add">
          <ac:chgData name="Anagha P [MAHE-MITBLR]" userId="459717d2-0b96-4c2a-af3c-57a2292612c9" providerId="ADAL" clId="{D8FE9A93-3B36-48BB-A6D0-5FA174ADA259}" dt="2024-07-21T14:28:39.800" v="79" actId="26606"/>
          <ac:spMkLst>
            <pc:docMk/>
            <pc:sldMk cId="1809968430" sldId="491"/>
            <ac:spMk id="13" creationId="{D07DD2DE-F619-49DD-B5E7-03A290FF4ED1}"/>
          </ac:spMkLst>
        </pc:spChg>
        <pc:spChg chg="add del">
          <ac:chgData name="Anagha P [MAHE-MITBLR]" userId="459717d2-0b96-4c2a-af3c-57a2292612c9" providerId="ADAL" clId="{D8FE9A93-3B36-48BB-A6D0-5FA174ADA259}" dt="2024-07-21T14:14:46.318" v="26" actId="26606"/>
          <ac:spMkLst>
            <pc:docMk/>
            <pc:sldMk cId="1809968430" sldId="491"/>
            <ac:spMk id="15" creationId="{1E0C462D-89B5-8C06-95A1-EF9343279EFD}"/>
          </ac:spMkLst>
        </pc:spChg>
        <pc:spChg chg="add del">
          <ac:chgData name="Anagha P [MAHE-MITBLR]" userId="459717d2-0b96-4c2a-af3c-57a2292612c9" providerId="ADAL" clId="{D8FE9A93-3B36-48BB-A6D0-5FA174ADA259}" dt="2024-07-21T14:14:50.717" v="28" actId="26606"/>
          <ac:spMkLst>
            <pc:docMk/>
            <pc:sldMk cId="1809968430" sldId="491"/>
            <ac:spMk id="17" creationId="{E0B58608-23C8-4441-994D-C6823EEE1DB7}"/>
          </ac:spMkLst>
        </pc:spChg>
        <pc:grpChg chg="add del">
          <ac:chgData name="Anagha P [MAHE-MITBLR]" userId="459717d2-0b96-4c2a-af3c-57a2292612c9" providerId="ADAL" clId="{D8FE9A93-3B36-48BB-A6D0-5FA174ADA259}" dt="2024-07-21T14:14:44.888" v="23" actId="26606"/>
          <ac:grpSpMkLst>
            <pc:docMk/>
            <pc:sldMk cId="1809968430" sldId="491"/>
            <ac:grpSpMk id="11" creationId="{F2221BB3-7B5D-C899-7745-66D7AC3232A7}"/>
          </ac:grpSpMkLst>
        </pc:grpChg>
        <pc:picChg chg="add del">
          <ac:chgData name="Anagha P [MAHE-MITBLR]" userId="459717d2-0b96-4c2a-af3c-57a2292612c9" providerId="ADAL" clId="{D8FE9A93-3B36-48BB-A6D0-5FA174ADA259}" dt="2024-07-21T14:14:46.318" v="26" actId="26606"/>
          <ac:picMkLst>
            <pc:docMk/>
            <pc:sldMk cId="1809968430" sldId="491"/>
            <ac:picMk id="4" creationId="{00000000-0000-0000-0000-000000000000}"/>
          </ac:picMkLst>
        </pc:picChg>
      </pc:sldChg>
      <pc:sldChg chg="addSp delSp modSp add mod setBg delDesignElem">
        <pc:chgData name="Anagha P [MAHE-MITBLR]" userId="459717d2-0b96-4c2a-af3c-57a2292612c9" providerId="ADAL" clId="{D8FE9A93-3B36-48BB-A6D0-5FA174ADA259}" dt="2024-07-23T08:08:42.381" v="414" actId="1076"/>
        <pc:sldMkLst>
          <pc:docMk/>
          <pc:sldMk cId="2228659620" sldId="491"/>
        </pc:sldMkLst>
        <pc:spChg chg="mod">
          <ac:chgData name="Anagha P [MAHE-MITBLR]" userId="459717d2-0b96-4c2a-af3c-57a2292612c9" providerId="ADAL" clId="{D8FE9A93-3B36-48BB-A6D0-5FA174ADA259}" dt="2024-07-23T08:08:38.943" v="413" actId="1076"/>
          <ac:spMkLst>
            <pc:docMk/>
            <pc:sldMk cId="2228659620" sldId="491"/>
            <ac:spMk id="2" creationId="{00000000-0000-0000-0000-000000000000}"/>
          </ac:spMkLst>
        </pc:spChg>
        <pc:spChg chg="del">
          <ac:chgData name="Anagha P [MAHE-MITBLR]" userId="459717d2-0b96-4c2a-af3c-57a2292612c9" providerId="ADAL" clId="{D8FE9A93-3B36-48BB-A6D0-5FA174ADA259}" dt="2024-07-22T08:44:42.906" v="322"/>
          <ac:spMkLst>
            <pc:docMk/>
            <pc:sldMk cId="2228659620" sldId="491"/>
            <ac:spMk id="6" creationId="{A8384FB5-9ADC-4DDC-881B-597D56F5B15D}"/>
          </ac:spMkLst>
        </pc:spChg>
        <pc:spChg chg="del">
          <ac:chgData name="Anagha P [MAHE-MITBLR]" userId="459717d2-0b96-4c2a-af3c-57a2292612c9" providerId="ADAL" clId="{D8FE9A93-3B36-48BB-A6D0-5FA174ADA259}" dt="2024-07-22T08:44:42.906" v="322"/>
          <ac:spMkLst>
            <pc:docMk/>
            <pc:sldMk cId="2228659620" sldId="491"/>
            <ac:spMk id="7" creationId="{91E5A9A7-95C6-4F4F-B00E-C82E07FE62EF}"/>
          </ac:spMkLst>
        </pc:spChg>
        <pc:spChg chg="add del mod">
          <ac:chgData name="Anagha P [MAHE-MITBLR]" userId="459717d2-0b96-4c2a-af3c-57a2292612c9" providerId="ADAL" clId="{D8FE9A93-3B36-48BB-A6D0-5FA174ADA259}" dt="2024-07-23T08:08:14.960" v="410" actId="478"/>
          <ac:spMkLst>
            <pc:docMk/>
            <pc:sldMk cId="2228659620" sldId="491"/>
            <ac:spMk id="8" creationId="{26F2BB16-1B07-344F-CE63-B1D7C6C9F2CC}"/>
          </ac:spMkLst>
        </pc:spChg>
        <pc:spChg chg="add">
          <ac:chgData name="Anagha P [MAHE-MITBLR]" userId="459717d2-0b96-4c2a-af3c-57a2292612c9" providerId="ADAL" clId="{D8FE9A93-3B36-48BB-A6D0-5FA174ADA259}" dt="2024-07-23T08:08:10.861" v="408" actId="26606"/>
          <ac:spMkLst>
            <pc:docMk/>
            <pc:sldMk cId="2228659620" sldId="491"/>
            <ac:spMk id="9" creationId="{830A36F8-48C2-4842-A87B-8CE8DF4E7FD2}"/>
          </ac:spMkLst>
        </pc:spChg>
        <pc:spChg chg="del">
          <ac:chgData name="Anagha P [MAHE-MITBLR]" userId="459717d2-0b96-4c2a-af3c-57a2292612c9" providerId="ADAL" clId="{D8FE9A93-3B36-48BB-A6D0-5FA174ADA259}" dt="2024-07-22T08:44:42.906" v="322"/>
          <ac:spMkLst>
            <pc:docMk/>
            <pc:sldMk cId="2228659620" sldId="491"/>
            <ac:spMk id="10" creationId="{85149191-5F60-4A28-AAFF-039F96B0F3EC}"/>
          </ac:spMkLst>
        </pc:spChg>
        <pc:spChg chg="add">
          <ac:chgData name="Anagha P [MAHE-MITBLR]" userId="459717d2-0b96-4c2a-af3c-57a2292612c9" providerId="ADAL" clId="{D8FE9A93-3B36-48BB-A6D0-5FA174ADA259}" dt="2024-07-23T08:08:10.861" v="408" actId="26606"/>
          <ac:spMkLst>
            <pc:docMk/>
            <pc:sldMk cId="2228659620" sldId="491"/>
            <ac:spMk id="11" creationId="{9D25F302-27C5-414F-97F8-6EA0A6C028BA}"/>
          </ac:spMkLst>
        </pc:spChg>
        <pc:spChg chg="del">
          <ac:chgData name="Anagha P [MAHE-MITBLR]" userId="459717d2-0b96-4c2a-af3c-57a2292612c9" providerId="ADAL" clId="{D8FE9A93-3B36-48BB-A6D0-5FA174ADA259}" dt="2024-07-22T08:44:42.906" v="322"/>
          <ac:spMkLst>
            <pc:docMk/>
            <pc:sldMk cId="2228659620" sldId="491"/>
            <ac:spMk id="12" creationId="{F8260ED5-17F7-4158-B241-D51DD4CF1B7E}"/>
          </ac:spMkLst>
        </pc:spChg>
        <pc:spChg chg="del">
          <ac:chgData name="Anagha P [MAHE-MITBLR]" userId="459717d2-0b96-4c2a-af3c-57a2292612c9" providerId="ADAL" clId="{D8FE9A93-3B36-48BB-A6D0-5FA174ADA259}" dt="2024-07-22T08:44:42.906" v="322"/>
          <ac:spMkLst>
            <pc:docMk/>
            <pc:sldMk cId="2228659620" sldId="491"/>
            <ac:spMk id="13" creationId="{D07DD2DE-F619-49DD-B5E7-03A290FF4ED1}"/>
          </ac:spMkLst>
        </pc:spChg>
        <pc:spChg chg="add">
          <ac:chgData name="Anagha P [MAHE-MITBLR]" userId="459717d2-0b96-4c2a-af3c-57a2292612c9" providerId="ADAL" clId="{D8FE9A93-3B36-48BB-A6D0-5FA174ADA259}" dt="2024-07-23T08:08:10.861" v="408" actId="26606"/>
          <ac:spMkLst>
            <pc:docMk/>
            <pc:sldMk cId="2228659620" sldId="491"/>
            <ac:spMk id="15" creationId="{8F451A30-466B-4996-9BA5-CD6ABCC6D558}"/>
          </ac:spMkLst>
        </pc:spChg>
        <pc:picChg chg="add mod">
          <ac:chgData name="Anagha P [MAHE-MITBLR]" userId="459717d2-0b96-4c2a-af3c-57a2292612c9" providerId="ADAL" clId="{D8FE9A93-3B36-48BB-A6D0-5FA174ADA259}" dt="2024-07-23T08:08:42.381" v="414" actId="1076"/>
          <ac:picMkLst>
            <pc:docMk/>
            <pc:sldMk cId="2228659620" sldId="491"/>
            <ac:picMk id="4" creationId="{00000000-0000-0000-0000-000000000000}"/>
          </ac:picMkLst>
        </pc:picChg>
        <pc:picChg chg="del mod replId">
          <ac:chgData name="Anagha P [MAHE-MITBLR]" userId="459717d2-0b96-4c2a-af3c-57a2292612c9" providerId="ADAL" clId="{D8FE9A93-3B36-48BB-A6D0-5FA174ADA259}" dt="2024-07-23T08:08:10.861" v="408" actId="26606"/>
          <ac:picMkLst>
            <pc:docMk/>
            <pc:sldMk cId="2228659620" sldId="491"/>
            <ac:picMk id="10" creationId="{00000000-0000-0000-0000-000000000000}"/>
          </ac:picMkLst>
        </pc:picChg>
      </pc:sldChg>
      <pc:sldChg chg="addSp delSp modSp add del mod setBg">
        <pc:chgData name="Anagha P [MAHE-MITBLR]" userId="459717d2-0b96-4c2a-af3c-57a2292612c9" providerId="ADAL" clId="{D8FE9A93-3B36-48BB-A6D0-5FA174ADA259}" dt="2024-07-22T08:44:38.126" v="317" actId="2696"/>
        <pc:sldMkLst>
          <pc:docMk/>
          <pc:sldMk cId="3209639323" sldId="492"/>
        </pc:sldMkLst>
        <pc:spChg chg="mod">
          <ac:chgData name="Anagha P [MAHE-MITBLR]" userId="459717d2-0b96-4c2a-af3c-57a2292612c9" providerId="ADAL" clId="{D8FE9A93-3B36-48BB-A6D0-5FA174ADA259}" dt="2024-07-21T14:16:44.141" v="46" actId="26606"/>
          <ac:spMkLst>
            <pc:docMk/>
            <pc:sldMk cId="3209639323" sldId="492"/>
            <ac:spMk id="2" creationId="{00000000-0000-0000-0000-000000000000}"/>
          </ac:spMkLst>
        </pc:spChg>
        <pc:spChg chg="add">
          <ac:chgData name="Anagha P [MAHE-MITBLR]" userId="459717d2-0b96-4c2a-af3c-57a2292612c9" providerId="ADAL" clId="{D8FE9A93-3B36-48BB-A6D0-5FA174ADA259}" dt="2024-07-21T14:16:44.141" v="46" actId="26606"/>
          <ac:spMkLst>
            <pc:docMk/>
            <pc:sldMk cId="3209639323" sldId="492"/>
            <ac:spMk id="3" creationId="{00000000-0000-0000-0000-000000000000}"/>
          </ac:spMkLst>
        </pc:spChg>
        <pc:spChg chg="mod">
          <ac:chgData name="Anagha P [MAHE-MITBLR]" userId="459717d2-0b96-4c2a-af3c-57a2292612c9" providerId="ADAL" clId="{D8FE9A93-3B36-48BB-A6D0-5FA174ADA259}" dt="2024-07-21T14:16:44.141" v="46" actId="26606"/>
          <ac:spMkLst>
            <pc:docMk/>
            <pc:sldMk cId="3209639323" sldId="492"/>
            <ac:spMk id="5" creationId="{00000000-0000-0000-0000-000000000000}"/>
          </ac:spMkLst>
        </pc:spChg>
        <pc:spChg chg="del mod replId">
          <ac:chgData name="Anagha P [MAHE-MITBLR]" userId="459717d2-0b96-4c2a-af3c-57a2292612c9" providerId="ADAL" clId="{D8FE9A93-3B36-48BB-A6D0-5FA174ADA259}" dt="2024-07-21T14:16:44.141" v="46" actId="26606"/>
          <ac:spMkLst>
            <pc:docMk/>
            <pc:sldMk cId="3209639323" sldId="492"/>
            <ac:spMk id="7" creationId="{00000000-0000-0000-0000-000000000000}"/>
          </ac:spMkLst>
        </pc:spChg>
        <pc:spChg chg="add">
          <ac:chgData name="Anagha P [MAHE-MITBLR]" userId="459717d2-0b96-4c2a-af3c-57a2292612c9" providerId="ADAL" clId="{D8FE9A93-3B36-48BB-A6D0-5FA174ADA259}" dt="2024-07-21T14:16:44.141" v="46" actId="26606"/>
          <ac:spMkLst>
            <pc:docMk/>
            <pc:sldMk cId="3209639323" sldId="492"/>
            <ac:spMk id="11" creationId="{BACC6370-2D7E-4714-9D71-7542949D7D5D}"/>
          </ac:spMkLst>
        </pc:spChg>
        <pc:spChg chg="add">
          <ac:chgData name="Anagha P [MAHE-MITBLR]" userId="459717d2-0b96-4c2a-af3c-57a2292612c9" providerId="ADAL" clId="{D8FE9A93-3B36-48BB-A6D0-5FA174ADA259}" dt="2024-07-21T14:16:44.141" v="46" actId="26606"/>
          <ac:spMkLst>
            <pc:docMk/>
            <pc:sldMk cId="3209639323" sldId="492"/>
            <ac:spMk id="13" creationId="{B444D337-4D9F-40A8-BA84-C0BFA7A8AD66}"/>
          </ac:spMkLst>
        </pc:spChg>
        <pc:spChg chg="add">
          <ac:chgData name="Anagha P [MAHE-MITBLR]" userId="459717d2-0b96-4c2a-af3c-57a2292612c9" providerId="ADAL" clId="{D8FE9A93-3B36-48BB-A6D0-5FA174ADA259}" dt="2024-07-21T14:16:44.141" v="46" actId="26606"/>
          <ac:spMkLst>
            <pc:docMk/>
            <pc:sldMk cId="3209639323" sldId="492"/>
            <ac:spMk id="15" creationId="{70478D1D-B50E-41C8-8A55-36A53D449402}"/>
          </ac:spMkLst>
        </pc:spChg>
        <pc:picChg chg="mod">
          <ac:chgData name="Anagha P [MAHE-MITBLR]" userId="459717d2-0b96-4c2a-af3c-57a2292612c9" providerId="ADAL" clId="{D8FE9A93-3B36-48BB-A6D0-5FA174ADA259}" dt="2024-07-21T14:16:44.141" v="46" actId="26606"/>
          <ac:picMkLst>
            <pc:docMk/>
            <pc:sldMk cId="3209639323" sldId="492"/>
            <ac:picMk id="4" creationId="{00000000-0000-0000-0000-000000000000}"/>
          </ac:picMkLst>
        </pc:picChg>
      </pc:sldChg>
      <pc:sldChg chg="addSp delSp modSp add mod setBg delDesignElem">
        <pc:chgData name="Anagha P [MAHE-MITBLR]" userId="459717d2-0b96-4c2a-af3c-57a2292612c9" providerId="ADAL" clId="{D8FE9A93-3B36-48BB-A6D0-5FA174ADA259}" dt="2024-07-23T08:09:34.789" v="421" actId="26606"/>
        <pc:sldMkLst>
          <pc:docMk/>
          <pc:sldMk cId="4226492743" sldId="492"/>
        </pc:sldMkLst>
        <pc:spChg chg="mod">
          <ac:chgData name="Anagha P [MAHE-MITBLR]" userId="459717d2-0b96-4c2a-af3c-57a2292612c9" providerId="ADAL" clId="{D8FE9A93-3B36-48BB-A6D0-5FA174ADA259}" dt="2024-07-23T08:09:34.789" v="421" actId="26606"/>
          <ac:spMkLst>
            <pc:docMk/>
            <pc:sldMk cId="4226492743" sldId="492"/>
            <ac:spMk id="2" creationId="{00000000-0000-0000-0000-000000000000}"/>
          </ac:spMkLst>
        </pc:spChg>
        <pc:spChg chg="mod">
          <ac:chgData name="Anagha P [MAHE-MITBLR]" userId="459717d2-0b96-4c2a-af3c-57a2292612c9" providerId="ADAL" clId="{D8FE9A93-3B36-48BB-A6D0-5FA174ADA259}" dt="2024-07-23T08:09:34.789" v="421" actId="26606"/>
          <ac:spMkLst>
            <pc:docMk/>
            <pc:sldMk cId="4226492743" sldId="492"/>
            <ac:spMk id="3" creationId="{00000000-0000-0000-0000-000000000000}"/>
          </ac:spMkLst>
        </pc:spChg>
        <pc:spChg chg="mod">
          <ac:chgData name="Anagha P [MAHE-MITBLR]" userId="459717d2-0b96-4c2a-af3c-57a2292612c9" providerId="ADAL" clId="{D8FE9A93-3B36-48BB-A6D0-5FA174ADA259}" dt="2024-07-23T08:09:34.789" v="421" actId="26606"/>
          <ac:spMkLst>
            <pc:docMk/>
            <pc:sldMk cId="4226492743" sldId="492"/>
            <ac:spMk id="5" creationId="{00000000-0000-0000-0000-000000000000}"/>
          </ac:spMkLst>
        </pc:spChg>
        <pc:spChg chg="add del">
          <ac:chgData name="Anagha P [MAHE-MITBLR]" userId="459717d2-0b96-4c2a-af3c-57a2292612c9" providerId="ADAL" clId="{D8FE9A93-3B36-48BB-A6D0-5FA174ADA259}" dt="2024-07-23T08:09:08.206" v="416" actId="26606"/>
          <ac:spMkLst>
            <pc:docMk/>
            <pc:sldMk cId="4226492743" sldId="492"/>
            <ac:spMk id="7" creationId="{BACC6370-2D7E-4714-9D71-7542949D7D5D}"/>
          </ac:spMkLst>
        </pc:spChg>
        <pc:spChg chg="add del">
          <ac:chgData name="Anagha P [MAHE-MITBLR]" userId="459717d2-0b96-4c2a-af3c-57a2292612c9" providerId="ADAL" clId="{D8FE9A93-3B36-48BB-A6D0-5FA174ADA259}" dt="2024-07-23T08:09:08.206" v="416" actId="26606"/>
          <ac:spMkLst>
            <pc:docMk/>
            <pc:sldMk cId="4226492743" sldId="492"/>
            <ac:spMk id="8" creationId="{F68B3F68-107C-434F-AA38-110D5EA91B85}"/>
          </ac:spMkLst>
        </pc:spChg>
        <pc:spChg chg="add del">
          <ac:chgData name="Anagha P [MAHE-MITBLR]" userId="459717d2-0b96-4c2a-af3c-57a2292612c9" providerId="ADAL" clId="{D8FE9A93-3B36-48BB-A6D0-5FA174ADA259}" dt="2024-07-23T08:09:08.206" v="416" actId="26606"/>
          <ac:spMkLst>
            <pc:docMk/>
            <pc:sldMk cId="4226492743" sldId="492"/>
            <ac:spMk id="9" creationId="{AAD0DBB9-1A4B-4391-81D4-CB19F9AB918A}"/>
          </ac:spMkLst>
        </pc:spChg>
        <pc:spChg chg="add">
          <ac:chgData name="Anagha P [MAHE-MITBLR]" userId="459717d2-0b96-4c2a-af3c-57a2292612c9" providerId="ADAL" clId="{D8FE9A93-3B36-48BB-A6D0-5FA174ADA259}" dt="2024-07-23T08:09:34.789" v="421" actId="26606"/>
          <ac:spMkLst>
            <pc:docMk/>
            <pc:sldMk cId="4226492743" sldId="492"/>
            <ac:spMk id="10" creationId="{70DFC902-7D23-471A-B557-B6B6917D7A0D}"/>
          </ac:spMkLst>
        </pc:spChg>
        <pc:spChg chg="del">
          <ac:chgData name="Anagha P [MAHE-MITBLR]" userId="459717d2-0b96-4c2a-af3c-57a2292612c9" providerId="ADAL" clId="{D8FE9A93-3B36-48BB-A6D0-5FA174ADA259}" dt="2024-07-22T08:44:42.906" v="322"/>
          <ac:spMkLst>
            <pc:docMk/>
            <pc:sldMk cId="4226492743" sldId="492"/>
            <ac:spMk id="11" creationId="{BACC6370-2D7E-4714-9D71-7542949D7D5D}"/>
          </ac:spMkLst>
        </pc:spChg>
        <pc:spChg chg="add">
          <ac:chgData name="Anagha P [MAHE-MITBLR]" userId="459717d2-0b96-4c2a-af3c-57a2292612c9" providerId="ADAL" clId="{D8FE9A93-3B36-48BB-A6D0-5FA174ADA259}" dt="2024-07-23T08:09:34.789" v="421" actId="26606"/>
          <ac:spMkLst>
            <pc:docMk/>
            <pc:sldMk cId="4226492743" sldId="492"/>
            <ac:spMk id="12" creationId="{A55D5633-D557-4DCA-982C-FF36EB7A1C00}"/>
          </ac:spMkLst>
        </pc:spChg>
        <pc:spChg chg="del">
          <ac:chgData name="Anagha P [MAHE-MITBLR]" userId="459717d2-0b96-4c2a-af3c-57a2292612c9" providerId="ADAL" clId="{D8FE9A93-3B36-48BB-A6D0-5FA174ADA259}" dt="2024-07-22T08:44:42.906" v="322"/>
          <ac:spMkLst>
            <pc:docMk/>
            <pc:sldMk cId="4226492743" sldId="492"/>
            <ac:spMk id="13" creationId="{B444D337-4D9F-40A8-BA84-C0BFA7A8AD66}"/>
          </ac:spMkLst>
        </pc:spChg>
        <pc:spChg chg="del">
          <ac:chgData name="Anagha P [MAHE-MITBLR]" userId="459717d2-0b96-4c2a-af3c-57a2292612c9" providerId="ADAL" clId="{D8FE9A93-3B36-48BB-A6D0-5FA174ADA259}" dt="2024-07-22T08:44:42.906" v="322"/>
          <ac:spMkLst>
            <pc:docMk/>
            <pc:sldMk cId="4226492743" sldId="492"/>
            <ac:spMk id="15" creationId="{70478D1D-B50E-41C8-8A55-36A53D449402}"/>
          </ac:spMkLst>
        </pc:spChg>
        <pc:spChg chg="add del">
          <ac:chgData name="Anagha P [MAHE-MITBLR]" userId="459717d2-0b96-4c2a-af3c-57a2292612c9" providerId="ADAL" clId="{D8FE9A93-3B36-48BB-A6D0-5FA174ADA259}" dt="2024-07-23T08:09:08.206" v="416" actId="26606"/>
          <ac:spMkLst>
            <pc:docMk/>
            <pc:sldMk cId="4226492743" sldId="492"/>
            <ac:spMk id="17" creationId="{063BBA22-50EA-4C4D-BE05-F1CE4E63AA56}"/>
          </ac:spMkLst>
        </pc:spChg>
        <pc:spChg chg="add del">
          <ac:chgData name="Anagha P [MAHE-MITBLR]" userId="459717d2-0b96-4c2a-af3c-57a2292612c9" providerId="ADAL" clId="{D8FE9A93-3B36-48BB-A6D0-5FA174ADA259}" dt="2024-07-23T08:09:27.690" v="420" actId="26606"/>
          <ac:spMkLst>
            <pc:docMk/>
            <pc:sldMk cId="4226492743" sldId="492"/>
            <ac:spMk id="19" creationId="{081EA652-8C6A-4E69-BEB9-170809474553}"/>
          </ac:spMkLst>
        </pc:spChg>
        <pc:spChg chg="add del">
          <ac:chgData name="Anagha P [MAHE-MITBLR]" userId="459717d2-0b96-4c2a-af3c-57a2292612c9" providerId="ADAL" clId="{D8FE9A93-3B36-48BB-A6D0-5FA174ADA259}" dt="2024-07-23T08:09:27.690" v="420" actId="26606"/>
          <ac:spMkLst>
            <pc:docMk/>
            <pc:sldMk cId="4226492743" sldId="492"/>
            <ac:spMk id="20" creationId="{5298780A-33B9-4EA2-8F67-DE68AD62841B}"/>
          </ac:spMkLst>
        </pc:spChg>
        <pc:spChg chg="add del">
          <ac:chgData name="Anagha P [MAHE-MITBLR]" userId="459717d2-0b96-4c2a-af3c-57a2292612c9" providerId="ADAL" clId="{D8FE9A93-3B36-48BB-A6D0-5FA174ADA259}" dt="2024-07-23T08:09:27.690" v="420" actId="26606"/>
          <ac:spMkLst>
            <pc:docMk/>
            <pc:sldMk cId="4226492743" sldId="492"/>
            <ac:spMk id="21" creationId="{7F488E8B-4E1E-4402-8935-D4E6C02615C7}"/>
          </ac:spMkLst>
        </pc:spChg>
        <pc:picChg chg="mod">
          <ac:chgData name="Anagha P [MAHE-MITBLR]" userId="459717d2-0b96-4c2a-af3c-57a2292612c9" providerId="ADAL" clId="{D8FE9A93-3B36-48BB-A6D0-5FA174ADA259}" dt="2024-07-23T08:09:34.789" v="421" actId="26606"/>
          <ac:picMkLst>
            <pc:docMk/>
            <pc:sldMk cId="4226492743" sldId="492"/>
            <ac:picMk id="4" creationId="{00000000-0000-0000-0000-000000000000}"/>
          </ac:picMkLst>
        </pc:picChg>
      </pc:sldChg>
      <pc:sldChg chg="addSp delSp modSp add mod setBg">
        <pc:chgData name="Anagha P [MAHE-MITBLR]" userId="459717d2-0b96-4c2a-af3c-57a2292612c9" providerId="ADAL" clId="{D8FE9A93-3B36-48BB-A6D0-5FA174ADA259}" dt="2024-07-23T08:12:23.596" v="452" actId="167"/>
        <pc:sldMkLst>
          <pc:docMk/>
          <pc:sldMk cId="507747281" sldId="493"/>
        </pc:sldMkLst>
        <pc:spChg chg="mod">
          <ac:chgData name="Anagha P [MAHE-MITBLR]" userId="459717d2-0b96-4c2a-af3c-57a2292612c9" providerId="ADAL" clId="{D8FE9A93-3B36-48BB-A6D0-5FA174ADA259}" dt="2024-07-23T08:11:47.017" v="448" actId="26606"/>
          <ac:spMkLst>
            <pc:docMk/>
            <pc:sldMk cId="507747281" sldId="493"/>
            <ac:spMk id="2" creationId="{00000000-0000-0000-0000-000000000000}"/>
          </ac:spMkLst>
        </pc:spChg>
        <pc:spChg chg="add mod ord">
          <ac:chgData name="Anagha P [MAHE-MITBLR]" userId="459717d2-0b96-4c2a-af3c-57a2292612c9" providerId="ADAL" clId="{D8FE9A93-3B36-48BB-A6D0-5FA174ADA259}" dt="2024-07-23T08:12:23.596" v="452" actId="167"/>
          <ac:spMkLst>
            <pc:docMk/>
            <pc:sldMk cId="507747281" sldId="493"/>
            <ac:spMk id="3" creationId="{1C202847-A102-9DFD-89E0-B91CB47ED1BE}"/>
          </ac:spMkLst>
        </pc:spChg>
        <pc:spChg chg="add del">
          <ac:chgData name="Anagha P [MAHE-MITBLR]" userId="459717d2-0b96-4c2a-af3c-57a2292612c9" providerId="ADAL" clId="{D8FE9A93-3B36-48BB-A6D0-5FA174ADA259}" dt="2024-07-23T08:11:47.017" v="448" actId="26606"/>
          <ac:spMkLst>
            <pc:docMk/>
            <pc:sldMk cId="507747281" sldId="493"/>
            <ac:spMk id="9" creationId="{D4771268-CB57-404A-9271-370EB28F6090}"/>
          </ac:spMkLst>
        </pc:spChg>
        <pc:spChg chg="add del mod">
          <ac:chgData name="Anagha P [MAHE-MITBLR]" userId="459717d2-0b96-4c2a-af3c-57a2292612c9" providerId="ADAL" clId="{D8FE9A93-3B36-48BB-A6D0-5FA174ADA259}" dt="2024-07-23T08:11:47.017" v="448" actId="26606"/>
          <ac:spMkLst>
            <pc:docMk/>
            <pc:sldMk cId="507747281" sldId="493"/>
            <ac:spMk id="13" creationId="{40652CC2-D435-3157-3142-5033F845A7D0}"/>
          </ac:spMkLst>
        </pc:spChg>
        <pc:spChg chg="add del">
          <ac:chgData name="Anagha P [MAHE-MITBLR]" userId="459717d2-0b96-4c2a-af3c-57a2292612c9" providerId="ADAL" clId="{D8FE9A93-3B36-48BB-A6D0-5FA174ADA259}" dt="2024-07-23T08:11:47.017" v="448" actId="26606"/>
          <ac:spMkLst>
            <pc:docMk/>
            <pc:sldMk cId="507747281" sldId="493"/>
            <ac:spMk id="16" creationId="{9D25F302-27C5-414F-97F8-6EA0A6C028BA}"/>
          </ac:spMkLst>
        </pc:spChg>
        <pc:spChg chg="add del">
          <ac:chgData name="Anagha P [MAHE-MITBLR]" userId="459717d2-0b96-4c2a-af3c-57a2292612c9" providerId="ADAL" clId="{D8FE9A93-3B36-48BB-A6D0-5FA174ADA259}" dt="2024-07-23T08:11:47.017" v="448" actId="26606"/>
          <ac:spMkLst>
            <pc:docMk/>
            <pc:sldMk cId="507747281" sldId="493"/>
            <ac:spMk id="18" creationId="{830A36F8-48C2-4842-A87B-8CE8DF4E7FD2}"/>
          </ac:spMkLst>
        </pc:spChg>
        <pc:spChg chg="add del">
          <ac:chgData name="Anagha P [MAHE-MITBLR]" userId="459717d2-0b96-4c2a-af3c-57a2292612c9" providerId="ADAL" clId="{D8FE9A93-3B36-48BB-A6D0-5FA174ADA259}" dt="2024-07-23T08:11:47.017" v="448" actId="26606"/>
          <ac:spMkLst>
            <pc:docMk/>
            <pc:sldMk cId="507747281" sldId="493"/>
            <ac:spMk id="20" creationId="{8F451A30-466B-4996-9BA5-CD6ABCC6D558}"/>
          </ac:spMkLst>
        </pc:spChg>
        <pc:picChg chg="add del mod replId">
          <ac:chgData name="Anagha P [MAHE-MITBLR]" userId="459717d2-0b96-4c2a-af3c-57a2292612c9" providerId="ADAL" clId="{D8FE9A93-3B36-48BB-A6D0-5FA174ADA259}" dt="2024-07-23T08:11:47.017" v="448" actId="26606"/>
          <ac:picMkLst>
            <pc:docMk/>
            <pc:sldMk cId="507747281" sldId="493"/>
            <ac:picMk id="4" creationId="{00000000-0000-0000-0000-000000000000}"/>
          </ac:picMkLst>
        </pc:picChg>
        <pc:picChg chg="add del mod">
          <ac:chgData name="Anagha P [MAHE-MITBLR]" userId="459717d2-0b96-4c2a-af3c-57a2292612c9" providerId="ADAL" clId="{D8FE9A93-3B36-48BB-A6D0-5FA174ADA259}" dt="2024-07-23T08:11:47.017" v="448" actId="26606"/>
          <ac:picMkLst>
            <pc:docMk/>
            <pc:sldMk cId="507747281" sldId="493"/>
            <ac:picMk id="4" creationId="{00000000-0000-0000-0000-000000000000}"/>
          </ac:picMkLst>
        </pc:picChg>
      </pc:sldChg>
      <pc:sldChg chg="addSp delSp modSp add mod setBg">
        <pc:chgData name="Anagha P [MAHE-MITBLR]" userId="459717d2-0b96-4c2a-af3c-57a2292612c9" providerId="ADAL" clId="{D8FE9A93-3B36-48BB-A6D0-5FA174ADA259}" dt="2024-07-23T08:22:53.445" v="522" actId="167"/>
        <pc:sldMkLst>
          <pc:docMk/>
          <pc:sldMk cId="3196143038" sldId="494"/>
        </pc:sldMkLst>
        <pc:spChg chg="mod">
          <ac:chgData name="Anagha P [MAHE-MITBLR]" userId="459717d2-0b96-4c2a-af3c-57a2292612c9" providerId="ADAL" clId="{D8FE9A93-3B36-48BB-A6D0-5FA174ADA259}" dt="2024-07-23T08:13:01.996" v="454" actId="26606"/>
          <ac:spMkLst>
            <pc:docMk/>
            <pc:sldMk cId="3196143038" sldId="494"/>
            <ac:spMk id="2" creationId="{00000000-0000-0000-0000-000000000000}"/>
          </ac:spMkLst>
        </pc:spChg>
        <pc:spChg chg="del">
          <ac:chgData name="Anagha P [MAHE-MITBLR]" userId="459717d2-0b96-4c2a-af3c-57a2292612c9" providerId="ADAL" clId="{D8FE9A93-3B36-48BB-A6D0-5FA174ADA259}" dt="2024-07-21T14:29:15.502" v="81" actId="26606"/>
          <ac:spMkLst>
            <pc:docMk/>
            <pc:sldMk cId="3196143038" sldId="494"/>
            <ac:spMk id="3" creationId="{00000000-0000-0000-0000-000000000000}"/>
          </ac:spMkLst>
        </pc:spChg>
        <pc:spChg chg="add mod ord">
          <ac:chgData name="Anagha P [MAHE-MITBLR]" userId="459717d2-0b96-4c2a-af3c-57a2292612c9" providerId="ADAL" clId="{D8FE9A93-3B36-48BB-A6D0-5FA174ADA259}" dt="2024-07-23T08:13:13.554" v="456" actId="167"/>
          <ac:spMkLst>
            <pc:docMk/>
            <pc:sldMk cId="3196143038" sldId="494"/>
            <ac:spMk id="3" creationId="{8835F803-1C6A-C9A4-7152-907E23BE9154}"/>
          </ac:spMkLst>
        </pc:spChg>
        <pc:spChg chg="add mod ord">
          <ac:chgData name="Anagha P [MAHE-MITBLR]" userId="459717d2-0b96-4c2a-af3c-57a2292612c9" providerId="ADAL" clId="{D8FE9A93-3B36-48BB-A6D0-5FA174ADA259}" dt="2024-07-23T08:22:38.190" v="518" actId="167"/>
          <ac:spMkLst>
            <pc:docMk/>
            <pc:sldMk cId="3196143038" sldId="494"/>
            <ac:spMk id="4" creationId="{712ED2F3-8D2B-642C-A31B-9CA71D49E62A}"/>
          </ac:spMkLst>
        </pc:spChg>
        <pc:spChg chg="add mod ord">
          <ac:chgData name="Anagha P [MAHE-MITBLR]" userId="459717d2-0b96-4c2a-af3c-57a2292612c9" providerId="ADAL" clId="{D8FE9A93-3B36-48BB-A6D0-5FA174ADA259}" dt="2024-07-23T08:22:46.663" v="520" actId="167"/>
          <ac:spMkLst>
            <pc:docMk/>
            <pc:sldMk cId="3196143038" sldId="494"/>
            <ac:spMk id="6" creationId="{94025B10-689C-DC8E-89D5-DCD5D4189183}"/>
          </ac:spMkLst>
        </pc:spChg>
        <pc:spChg chg="add mod ord">
          <ac:chgData name="Anagha P [MAHE-MITBLR]" userId="459717d2-0b96-4c2a-af3c-57a2292612c9" providerId="ADAL" clId="{D8FE9A93-3B36-48BB-A6D0-5FA174ADA259}" dt="2024-07-23T08:22:53.445" v="522" actId="167"/>
          <ac:spMkLst>
            <pc:docMk/>
            <pc:sldMk cId="3196143038" sldId="494"/>
            <ac:spMk id="7" creationId="{63957516-60A0-9634-432E-262A33CFC08E}"/>
          </ac:spMkLst>
        </pc:spChg>
        <pc:spChg chg="add del">
          <ac:chgData name="Anagha P [MAHE-MITBLR]" userId="459717d2-0b96-4c2a-af3c-57a2292612c9" providerId="ADAL" clId="{D8FE9A93-3B36-48BB-A6D0-5FA174ADA259}" dt="2024-07-23T08:13:01.996" v="454" actId="26606"/>
          <ac:spMkLst>
            <pc:docMk/>
            <pc:sldMk cId="3196143038" sldId="494"/>
            <ac:spMk id="9" creationId="{53B021B3-DE93-4AB7-8A18-CF5F1CED88B8}"/>
          </ac:spMkLst>
        </pc:spChg>
        <pc:spChg chg="add del">
          <ac:chgData name="Anagha P [MAHE-MITBLR]" userId="459717d2-0b96-4c2a-af3c-57a2292612c9" providerId="ADAL" clId="{D8FE9A93-3B36-48BB-A6D0-5FA174ADA259}" dt="2024-07-23T08:13:01.996" v="454" actId="26606"/>
          <ac:spMkLst>
            <pc:docMk/>
            <pc:sldMk cId="3196143038" sldId="494"/>
            <ac:spMk id="11" creationId="{52D502E5-F6B4-4D58-B4AE-FC466FF15EE8}"/>
          </ac:spMkLst>
        </pc:spChg>
        <pc:spChg chg="add del">
          <ac:chgData name="Anagha P [MAHE-MITBLR]" userId="459717d2-0b96-4c2a-af3c-57a2292612c9" providerId="ADAL" clId="{D8FE9A93-3B36-48BB-A6D0-5FA174ADA259}" dt="2024-07-23T08:13:01.996" v="454" actId="26606"/>
          <ac:spMkLst>
            <pc:docMk/>
            <pc:sldMk cId="3196143038" sldId="494"/>
            <ac:spMk id="13" creationId="{9DECDBF4-02B6-4BB4-B65B-B8107AD6A9E8}"/>
          </ac:spMkLst>
        </pc:spChg>
        <pc:spChg chg="add">
          <ac:chgData name="Anagha P [MAHE-MITBLR]" userId="459717d2-0b96-4c2a-af3c-57a2292612c9" providerId="ADAL" clId="{D8FE9A93-3B36-48BB-A6D0-5FA174ADA259}" dt="2024-07-23T08:13:01.996" v="454" actId="26606"/>
          <ac:spMkLst>
            <pc:docMk/>
            <pc:sldMk cId="3196143038" sldId="494"/>
            <ac:spMk id="18" creationId="{955A2079-FA98-4876-80F0-72364A7D2EA4}"/>
          </ac:spMkLst>
        </pc:spChg>
        <pc:graphicFrameChg chg="add mod modGraphic">
          <ac:chgData name="Anagha P [MAHE-MITBLR]" userId="459717d2-0b96-4c2a-af3c-57a2292612c9" providerId="ADAL" clId="{D8FE9A93-3B36-48BB-A6D0-5FA174ADA259}" dt="2024-07-23T08:13:01.996" v="454" actId="26606"/>
          <ac:graphicFrameMkLst>
            <pc:docMk/>
            <pc:sldMk cId="3196143038" sldId="494"/>
            <ac:graphicFrameMk id="5" creationId="{B26A1EDC-6217-4EC3-CEF2-B4D1AE2BC131}"/>
          </ac:graphicFrameMkLst>
        </pc:graphicFrameChg>
      </pc:sldChg>
      <pc:sldChg chg="addSp modSp add mod setBg">
        <pc:chgData name="Anagha P [MAHE-MITBLR]" userId="459717d2-0b96-4c2a-af3c-57a2292612c9" providerId="ADAL" clId="{D8FE9A93-3B36-48BB-A6D0-5FA174ADA259}" dt="2024-07-21T14:29:28.680" v="82" actId="26606"/>
        <pc:sldMkLst>
          <pc:docMk/>
          <pc:sldMk cId="1480524108" sldId="495"/>
        </pc:sldMkLst>
        <pc:spChg chg="add">
          <ac:chgData name="Anagha P [MAHE-MITBLR]" userId="459717d2-0b96-4c2a-af3c-57a2292612c9" providerId="ADAL" clId="{D8FE9A93-3B36-48BB-A6D0-5FA174ADA259}" dt="2024-07-21T14:29:28.680" v="82" actId="26606"/>
          <ac:spMkLst>
            <pc:docMk/>
            <pc:sldMk cId="1480524108" sldId="495"/>
            <ac:spMk id="9" creationId="{AB8C311F-7253-4AED-9701-7FC0708C41C7}"/>
          </ac:spMkLst>
        </pc:spChg>
        <pc:spChg chg="add">
          <ac:chgData name="Anagha P [MAHE-MITBLR]" userId="459717d2-0b96-4c2a-af3c-57a2292612c9" providerId="ADAL" clId="{D8FE9A93-3B36-48BB-A6D0-5FA174ADA259}" dt="2024-07-21T14:29:28.680" v="82" actId="26606"/>
          <ac:spMkLst>
            <pc:docMk/>
            <pc:sldMk cId="1480524108" sldId="495"/>
            <ac:spMk id="11" creationId="{E2384209-CB15-4CDF-9D31-C44FD9A3F20D}"/>
          </ac:spMkLst>
        </pc:spChg>
        <pc:spChg chg="add">
          <ac:chgData name="Anagha P [MAHE-MITBLR]" userId="459717d2-0b96-4c2a-af3c-57a2292612c9" providerId="ADAL" clId="{D8FE9A93-3B36-48BB-A6D0-5FA174ADA259}" dt="2024-07-21T14:29:28.680" v="82" actId="26606"/>
          <ac:spMkLst>
            <pc:docMk/>
            <pc:sldMk cId="1480524108" sldId="495"/>
            <ac:spMk id="13" creationId="{2633B3B5-CC90-43F0-8714-D31D1F3F0209}"/>
          </ac:spMkLst>
        </pc:spChg>
        <pc:spChg chg="add">
          <ac:chgData name="Anagha P [MAHE-MITBLR]" userId="459717d2-0b96-4c2a-af3c-57a2292612c9" providerId="ADAL" clId="{D8FE9A93-3B36-48BB-A6D0-5FA174ADA259}" dt="2024-07-21T14:29:28.680" v="82" actId="26606"/>
          <ac:spMkLst>
            <pc:docMk/>
            <pc:sldMk cId="1480524108" sldId="495"/>
            <ac:spMk id="15" creationId="{A8D57A06-A426-446D-B02C-A2DC6B62E45E}"/>
          </ac:spMkLst>
        </pc:spChg>
        <pc:picChg chg="mod">
          <ac:chgData name="Anagha P [MAHE-MITBLR]" userId="459717d2-0b96-4c2a-af3c-57a2292612c9" providerId="ADAL" clId="{D8FE9A93-3B36-48BB-A6D0-5FA174ADA259}" dt="2024-07-21T14:29:28.680" v="82" actId="26606"/>
          <ac:picMkLst>
            <pc:docMk/>
            <pc:sldMk cId="1480524108" sldId="495"/>
            <ac:picMk id="4" creationId="{00000000-0000-0000-0000-000000000000}"/>
          </ac:picMkLst>
        </pc:picChg>
      </pc:sldChg>
      <pc:sldChg chg="addSp delSp modSp add mod ord setBg">
        <pc:chgData name="Anagha P [MAHE-MITBLR]" userId="459717d2-0b96-4c2a-af3c-57a2292612c9" providerId="ADAL" clId="{D8FE9A93-3B36-48BB-A6D0-5FA174ADA259}" dt="2024-07-23T08:31:07.270" v="642" actId="167"/>
        <pc:sldMkLst>
          <pc:docMk/>
          <pc:sldMk cId="1767178960" sldId="496"/>
        </pc:sldMkLst>
        <pc:spChg chg="mod">
          <ac:chgData name="Anagha P [MAHE-MITBLR]" userId="459717d2-0b96-4c2a-af3c-57a2292612c9" providerId="ADAL" clId="{D8FE9A93-3B36-48BB-A6D0-5FA174ADA259}" dt="2024-07-23T08:14:04.149" v="462" actId="26606"/>
          <ac:spMkLst>
            <pc:docMk/>
            <pc:sldMk cId="1767178960" sldId="496"/>
            <ac:spMk id="2" creationId="{00000000-0000-0000-0000-000000000000}"/>
          </ac:spMkLst>
        </pc:spChg>
        <pc:spChg chg="add del">
          <ac:chgData name="Anagha P [MAHE-MITBLR]" userId="459717d2-0b96-4c2a-af3c-57a2292612c9" providerId="ADAL" clId="{D8FE9A93-3B36-48BB-A6D0-5FA174ADA259}" dt="2024-07-21T14:30:21.742" v="94" actId="26606"/>
          <ac:spMkLst>
            <pc:docMk/>
            <pc:sldMk cId="1767178960" sldId="496"/>
            <ac:spMk id="3" creationId="{00000000-0000-0000-0000-000000000000}"/>
          </ac:spMkLst>
        </pc:spChg>
        <pc:spChg chg="add mod ord">
          <ac:chgData name="Anagha P [MAHE-MITBLR]" userId="459717d2-0b96-4c2a-af3c-57a2292612c9" providerId="ADAL" clId="{D8FE9A93-3B36-48BB-A6D0-5FA174ADA259}" dt="2024-07-23T08:31:07.270" v="642" actId="167"/>
          <ac:spMkLst>
            <pc:docMk/>
            <pc:sldMk cId="1767178960" sldId="496"/>
            <ac:spMk id="3" creationId="{83BD88D6-8B05-05CB-8A3E-018211379A64}"/>
          </ac:spMkLst>
        </pc:spChg>
        <pc:spChg chg="add del">
          <ac:chgData name="Anagha P [MAHE-MITBLR]" userId="459717d2-0b96-4c2a-af3c-57a2292612c9" providerId="ADAL" clId="{D8FE9A93-3B36-48BB-A6D0-5FA174ADA259}" dt="2024-07-21T14:30:30.453" v="96" actId="26606"/>
          <ac:spMkLst>
            <pc:docMk/>
            <pc:sldMk cId="1767178960" sldId="496"/>
            <ac:spMk id="6" creationId="{53B021B3-DE93-4AB7-8A18-CF5F1CED88B8}"/>
          </ac:spMkLst>
        </pc:spChg>
        <pc:spChg chg="add del">
          <ac:chgData name="Anagha P [MAHE-MITBLR]" userId="459717d2-0b96-4c2a-af3c-57a2292612c9" providerId="ADAL" clId="{D8FE9A93-3B36-48BB-A6D0-5FA174ADA259}" dt="2024-07-21T14:30:30.453" v="96" actId="26606"/>
          <ac:spMkLst>
            <pc:docMk/>
            <pc:sldMk cId="1767178960" sldId="496"/>
            <ac:spMk id="7" creationId="{52D502E5-F6B4-4D58-B4AE-FC466FF15EE8}"/>
          </ac:spMkLst>
        </pc:spChg>
        <pc:spChg chg="add del">
          <ac:chgData name="Anagha P [MAHE-MITBLR]" userId="459717d2-0b96-4c2a-af3c-57a2292612c9" providerId="ADAL" clId="{D8FE9A93-3B36-48BB-A6D0-5FA174ADA259}" dt="2024-07-21T14:30:30.453" v="96" actId="26606"/>
          <ac:spMkLst>
            <pc:docMk/>
            <pc:sldMk cId="1767178960" sldId="496"/>
            <ac:spMk id="8" creationId="{9DECDBF4-02B6-4BB4-B65B-B8107AD6A9E8}"/>
          </ac:spMkLst>
        </pc:spChg>
        <pc:spChg chg="add del">
          <ac:chgData name="Anagha P [MAHE-MITBLR]" userId="459717d2-0b96-4c2a-af3c-57a2292612c9" providerId="ADAL" clId="{D8FE9A93-3B36-48BB-A6D0-5FA174ADA259}" dt="2024-07-21T14:30:11.641" v="93" actId="26606"/>
          <ac:spMkLst>
            <pc:docMk/>
            <pc:sldMk cId="1767178960" sldId="496"/>
            <ac:spMk id="9" creationId="{53B021B3-DE93-4AB7-8A18-CF5F1CED88B8}"/>
          </ac:spMkLst>
        </pc:spChg>
        <pc:spChg chg="add del">
          <ac:chgData name="Anagha P [MAHE-MITBLR]" userId="459717d2-0b96-4c2a-af3c-57a2292612c9" providerId="ADAL" clId="{D8FE9A93-3B36-48BB-A6D0-5FA174ADA259}" dt="2024-07-21T14:30:11.641" v="93" actId="26606"/>
          <ac:spMkLst>
            <pc:docMk/>
            <pc:sldMk cId="1767178960" sldId="496"/>
            <ac:spMk id="11" creationId="{52D502E5-F6B4-4D58-B4AE-FC466FF15EE8}"/>
          </ac:spMkLst>
        </pc:spChg>
        <pc:spChg chg="add del">
          <ac:chgData name="Anagha P [MAHE-MITBLR]" userId="459717d2-0b96-4c2a-af3c-57a2292612c9" providerId="ADAL" clId="{D8FE9A93-3B36-48BB-A6D0-5FA174ADA259}" dt="2024-07-23T08:14:04.149" v="462" actId="26606"/>
          <ac:spMkLst>
            <pc:docMk/>
            <pc:sldMk cId="1767178960" sldId="496"/>
            <ac:spMk id="12" creationId="{53B021B3-DE93-4AB7-8A18-CF5F1CED88B8}"/>
          </ac:spMkLst>
        </pc:spChg>
        <pc:spChg chg="add del">
          <ac:chgData name="Anagha P [MAHE-MITBLR]" userId="459717d2-0b96-4c2a-af3c-57a2292612c9" providerId="ADAL" clId="{D8FE9A93-3B36-48BB-A6D0-5FA174ADA259}" dt="2024-07-21T14:30:11.641" v="93" actId="26606"/>
          <ac:spMkLst>
            <pc:docMk/>
            <pc:sldMk cId="1767178960" sldId="496"/>
            <ac:spMk id="13" creationId="{9DECDBF4-02B6-4BB4-B65B-B8107AD6A9E8}"/>
          </ac:spMkLst>
        </pc:spChg>
        <pc:spChg chg="add del">
          <ac:chgData name="Anagha P [MAHE-MITBLR]" userId="459717d2-0b96-4c2a-af3c-57a2292612c9" providerId="ADAL" clId="{D8FE9A93-3B36-48BB-A6D0-5FA174ADA259}" dt="2024-07-23T08:14:04.149" v="462" actId="26606"/>
          <ac:spMkLst>
            <pc:docMk/>
            <pc:sldMk cId="1767178960" sldId="496"/>
            <ac:spMk id="14" creationId="{9DECDBF4-02B6-4BB4-B65B-B8107AD6A9E8}"/>
          </ac:spMkLst>
        </pc:spChg>
        <pc:spChg chg="add del">
          <ac:chgData name="Anagha P [MAHE-MITBLR]" userId="459717d2-0b96-4c2a-af3c-57a2292612c9" providerId="ADAL" clId="{D8FE9A93-3B36-48BB-A6D0-5FA174ADA259}" dt="2024-07-23T08:14:04.149" v="462" actId="26606"/>
          <ac:spMkLst>
            <pc:docMk/>
            <pc:sldMk cId="1767178960" sldId="496"/>
            <ac:spMk id="17" creationId="{52D502E5-F6B4-4D58-B4AE-FC466FF15EE8}"/>
          </ac:spMkLst>
        </pc:spChg>
        <pc:spChg chg="add del">
          <ac:chgData name="Anagha P [MAHE-MITBLR]" userId="459717d2-0b96-4c2a-af3c-57a2292612c9" providerId="ADAL" clId="{D8FE9A93-3B36-48BB-A6D0-5FA174ADA259}" dt="2024-07-21T14:29:56.590" v="86" actId="26606"/>
          <ac:spMkLst>
            <pc:docMk/>
            <pc:sldMk cId="1767178960" sldId="496"/>
            <ac:spMk id="18" creationId="{7301F447-EEF7-48F5-AF73-7566EE7F64AD}"/>
          </ac:spMkLst>
        </pc:spChg>
        <pc:spChg chg="add del">
          <ac:chgData name="Anagha P [MAHE-MITBLR]" userId="459717d2-0b96-4c2a-af3c-57a2292612c9" providerId="ADAL" clId="{D8FE9A93-3B36-48BB-A6D0-5FA174ADA259}" dt="2024-07-21T14:30:04.454" v="90" actId="26606"/>
          <ac:spMkLst>
            <pc:docMk/>
            <pc:sldMk cId="1767178960" sldId="496"/>
            <ac:spMk id="19" creationId="{B50AB553-2A96-4A92-96F2-93548E096954}"/>
          </ac:spMkLst>
        </pc:spChg>
        <pc:spChg chg="add del">
          <ac:chgData name="Anagha P [MAHE-MITBLR]" userId="459717d2-0b96-4c2a-af3c-57a2292612c9" providerId="ADAL" clId="{D8FE9A93-3B36-48BB-A6D0-5FA174ADA259}" dt="2024-07-21T14:29:56.590" v="86" actId="26606"/>
          <ac:spMkLst>
            <pc:docMk/>
            <pc:sldMk cId="1767178960" sldId="496"/>
            <ac:spMk id="20" creationId="{F7117410-A2A4-4085-9ADC-46744551DBDE}"/>
          </ac:spMkLst>
        </pc:spChg>
        <pc:spChg chg="add del">
          <ac:chgData name="Anagha P [MAHE-MITBLR]" userId="459717d2-0b96-4c2a-af3c-57a2292612c9" providerId="ADAL" clId="{D8FE9A93-3B36-48BB-A6D0-5FA174ADA259}" dt="2024-07-21T14:30:10.313" v="92" actId="26606"/>
          <ac:spMkLst>
            <pc:docMk/>
            <pc:sldMk cId="1767178960" sldId="496"/>
            <ac:spMk id="21" creationId="{7301F447-EEF7-48F5-AF73-7566EE7F64AD}"/>
          </ac:spMkLst>
        </pc:spChg>
        <pc:spChg chg="add del">
          <ac:chgData name="Anagha P [MAHE-MITBLR]" userId="459717d2-0b96-4c2a-af3c-57a2292612c9" providerId="ADAL" clId="{D8FE9A93-3B36-48BB-A6D0-5FA174ADA259}" dt="2024-07-21T14:29:56.590" v="86" actId="26606"/>
          <ac:spMkLst>
            <pc:docMk/>
            <pc:sldMk cId="1767178960" sldId="496"/>
            <ac:spMk id="22" creationId="{99F74EB5-E547-4FB4-95F5-BCC788F3C4A0}"/>
          </ac:spMkLst>
        </pc:spChg>
        <pc:spChg chg="add del">
          <ac:chgData name="Anagha P [MAHE-MITBLR]" userId="459717d2-0b96-4c2a-af3c-57a2292612c9" providerId="ADAL" clId="{D8FE9A93-3B36-48BB-A6D0-5FA174ADA259}" dt="2024-07-21T14:30:10.313" v="92" actId="26606"/>
          <ac:spMkLst>
            <pc:docMk/>
            <pc:sldMk cId="1767178960" sldId="496"/>
            <ac:spMk id="23" creationId="{F7117410-A2A4-4085-9ADC-46744551DBDE}"/>
          </ac:spMkLst>
        </pc:spChg>
        <pc:spChg chg="add del">
          <ac:chgData name="Anagha P [MAHE-MITBLR]" userId="459717d2-0b96-4c2a-af3c-57a2292612c9" providerId="ADAL" clId="{D8FE9A93-3B36-48BB-A6D0-5FA174ADA259}" dt="2024-07-21T14:29:58.702" v="88" actId="26606"/>
          <ac:spMkLst>
            <pc:docMk/>
            <pc:sldMk cId="1767178960" sldId="496"/>
            <ac:spMk id="24" creationId="{063BBA22-50EA-4C4D-BE05-F1CE4E63AA56}"/>
          </ac:spMkLst>
        </pc:spChg>
        <pc:spChg chg="add del">
          <ac:chgData name="Anagha P [MAHE-MITBLR]" userId="459717d2-0b96-4c2a-af3c-57a2292612c9" providerId="ADAL" clId="{D8FE9A93-3B36-48BB-A6D0-5FA174ADA259}" dt="2024-07-21T14:29:58.702" v="88" actId="26606"/>
          <ac:spMkLst>
            <pc:docMk/>
            <pc:sldMk cId="1767178960" sldId="496"/>
            <ac:spMk id="25" creationId="{BACC6370-2D7E-4714-9D71-7542949D7D5D}"/>
          </ac:spMkLst>
        </pc:spChg>
        <pc:spChg chg="add del">
          <ac:chgData name="Anagha P [MAHE-MITBLR]" userId="459717d2-0b96-4c2a-af3c-57a2292612c9" providerId="ADAL" clId="{D8FE9A93-3B36-48BB-A6D0-5FA174ADA259}" dt="2024-07-21T14:29:58.702" v="88" actId="26606"/>
          <ac:spMkLst>
            <pc:docMk/>
            <pc:sldMk cId="1767178960" sldId="496"/>
            <ac:spMk id="26" creationId="{F68B3F68-107C-434F-AA38-110D5EA91B85}"/>
          </ac:spMkLst>
        </pc:spChg>
        <pc:spChg chg="add del">
          <ac:chgData name="Anagha P [MAHE-MITBLR]" userId="459717d2-0b96-4c2a-af3c-57a2292612c9" providerId="ADAL" clId="{D8FE9A93-3B36-48BB-A6D0-5FA174ADA259}" dt="2024-07-21T14:29:58.702" v="88" actId="26606"/>
          <ac:spMkLst>
            <pc:docMk/>
            <pc:sldMk cId="1767178960" sldId="496"/>
            <ac:spMk id="27" creationId="{AAD0DBB9-1A4B-4391-81D4-CB19F9AB918A}"/>
          </ac:spMkLst>
        </pc:spChg>
        <pc:spChg chg="add del">
          <ac:chgData name="Anagha P [MAHE-MITBLR]" userId="459717d2-0b96-4c2a-af3c-57a2292612c9" providerId="ADAL" clId="{D8FE9A93-3B36-48BB-A6D0-5FA174ADA259}" dt="2024-07-21T14:30:10.313" v="92" actId="26606"/>
          <ac:spMkLst>
            <pc:docMk/>
            <pc:sldMk cId="1767178960" sldId="496"/>
            <ac:spMk id="28" creationId="{99F74EB5-E547-4FB4-95F5-BCC788F3C4A0}"/>
          </ac:spMkLst>
        </pc:spChg>
        <pc:spChg chg="add del">
          <ac:chgData name="Anagha P [MAHE-MITBLR]" userId="459717d2-0b96-4c2a-af3c-57a2292612c9" providerId="ADAL" clId="{D8FE9A93-3B36-48BB-A6D0-5FA174ADA259}" dt="2024-07-23T08:14:04.149" v="462" actId="26606"/>
          <ac:spMkLst>
            <pc:docMk/>
            <pc:sldMk cId="1767178960" sldId="496"/>
            <ac:spMk id="29" creationId="{6C4028FD-8BAA-4A19-BFDE-594D991B7552}"/>
          </ac:spMkLst>
        </pc:spChg>
        <pc:graphicFrameChg chg="add del mod modGraphic">
          <ac:chgData name="Anagha P [MAHE-MITBLR]" userId="459717d2-0b96-4c2a-af3c-57a2292612c9" providerId="ADAL" clId="{D8FE9A93-3B36-48BB-A6D0-5FA174ADA259}" dt="2024-07-21T14:30:11.641" v="93" actId="26606"/>
          <ac:graphicFrameMkLst>
            <pc:docMk/>
            <pc:sldMk cId="1767178960" sldId="496"/>
            <ac:graphicFrameMk id="5" creationId="{2993DB8C-C3C0-EA82-70FF-FF03C5FD2A37}"/>
          </ac:graphicFrameMkLst>
        </pc:graphicFrameChg>
        <pc:graphicFrameChg chg="add mod modGraphic">
          <ac:chgData name="Anagha P [MAHE-MITBLR]" userId="459717d2-0b96-4c2a-af3c-57a2292612c9" providerId="ADAL" clId="{D8FE9A93-3B36-48BB-A6D0-5FA174ADA259}" dt="2024-07-23T08:14:31.840" v="464" actId="11530"/>
          <ac:graphicFrameMkLst>
            <pc:docMk/>
            <pc:sldMk cId="1767178960" sldId="496"/>
            <ac:graphicFrameMk id="10" creationId="{EF0F0EB4-92EC-1E83-7243-DF74A7D62468}"/>
          </ac:graphicFrameMkLst>
        </pc:graphicFrameChg>
        <pc:picChg chg="add del">
          <ac:chgData name="Anagha P [MAHE-MITBLR]" userId="459717d2-0b96-4c2a-af3c-57a2292612c9" providerId="ADAL" clId="{D8FE9A93-3B36-48BB-A6D0-5FA174ADA259}" dt="2024-07-21T14:30:04.454" v="90" actId="26606"/>
          <ac:picMkLst>
            <pc:docMk/>
            <pc:sldMk cId="1767178960" sldId="496"/>
            <ac:picMk id="15" creationId="{E85F3C7A-FF6F-1132-EBA0-F58C706DEFA0}"/>
          </ac:picMkLst>
        </pc:picChg>
      </pc:sldChg>
      <pc:sldChg chg="addSp delSp modSp add mod ord setBg">
        <pc:chgData name="Anagha P [MAHE-MITBLR]" userId="459717d2-0b96-4c2a-af3c-57a2292612c9" providerId="ADAL" clId="{D8FE9A93-3B36-48BB-A6D0-5FA174ADA259}" dt="2024-07-23T08:31:12.680" v="644" actId="167"/>
        <pc:sldMkLst>
          <pc:docMk/>
          <pc:sldMk cId="2352074819" sldId="497"/>
        </pc:sldMkLst>
        <pc:spChg chg="add mod ord">
          <ac:chgData name="Anagha P [MAHE-MITBLR]" userId="459717d2-0b96-4c2a-af3c-57a2292612c9" providerId="ADAL" clId="{D8FE9A93-3B36-48BB-A6D0-5FA174ADA259}" dt="2024-07-23T08:31:12.680" v="644" actId="167"/>
          <ac:spMkLst>
            <pc:docMk/>
            <pc:sldMk cId="2352074819" sldId="497"/>
            <ac:spMk id="2" creationId="{E68A942A-58EE-72C3-BBE8-1180D8266C85}"/>
          </ac:spMkLst>
        </pc:spChg>
        <pc:spChg chg="del">
          <ac:chgData name="Anagha P [MAHE-MITBLR]" userId="459717d2-0b96-4c2a-af3c-57a2292612c9" providerId="ADAL" clId="{D8FE9A93-3B36-48BB-A6D0-5FA174ADA259}" dt="2024-07-21T14:30:42.364" v="97" actId="26606"/>
          <ac:spMkLst>
            <pc:docMk/>
            <pc:sldMk cId="2352074819" sldId="497"/>
            <ac:spMk id="3" creationId="{00000000-0000-0000-0000-000000000000}"/>
          </ac:spMkLst>
        </pc:spChg>
        <pc:spChg chg="add del">
          <ac:chgData name="Anagha P [MAHE-MITBLR]" userId="459717d2-0b96-4c2a-af3c-57a2292612c9" providerId="ADAL" clId="{D8FE9A93-3B36-48BB-A6D0-5FA174ADA259}" dt="2024-07-21T14:30:48.836" v="99" actId="26606"/>
          <ac:spMkLst>
            <pc:docMk/>
            <pc:sldMk cId="2352074819" sldId="497"/>
            <ac:spMk id="9" creationId="{53B021B3-DE93-4AB7-8A18-CF5F1CED88B8}"/>
          </ac:spMkLst>
        </pc:spChg>
        <pc:spChg chg="add del">
          <ac:chgData name="Anagha P [MAHE-MITBLR]" userId="459717d2-0b96-4c2a-af3c-57a2292612c9" providerId="ADAL" clId="{D8FE9A93-3B36-48BB-A6D0-5FA174ADA259}" dt="2024-07-21T14:30:48.836" v="99" actId="26606"/>
          <ac:spMkLst>
            <pc:docMk/>
            <pc:sldMk cId="2352074819" sldId="497"/>
            <ac:spMk id="11" creationId="{52D502E5-F6B4-4D58-B4AE-FC466FF15EE8}"/>
          </ac:spMkLst>
        </pc:spChg>
        <pc:spChg chg="add del">
          <ac:chgData name="Anagha P [MAHE-MITBLR]" userId="459717d2-0b96-4c2a-af3c-57a2292612c9" providerId="ADAL" clId="{D8FE9A93-3B36-48BB-A6D0-5FA174ADA259}" dt="2024-07-21T14:30:48.836" v="99" actId="26606"/>
          <ac:spMkLst>
            <pc:docMk/>
            <pc:sldMk cId="2352074819" sldId="497"/>
            <ac:spMk id="13" creationId="{9DECDBF4-02B6-4BB4-B65B-B8107AD6A9E8}"/>
          </ac:spMkLst>
        </pc:spChg>
        <pc:spChg chg="add">
          <ac:chgData name="Anagha P [MAHE-MITBLR]" userId="459717d2-0b96-4c2a-af3c-57a2292612c9" providerId="ADAL" clId="{D8FE9A93-3B36-48BB-A6D0-5FA174ADA259}" dt="2024-07-21T14:30:48.836" v="99" actId="26606"/>
          <ac:spMkLst>
            <pc:docMk/>
            <pc:sldMk cId="2352074819" sldId="497"/>
            <ac:spMk id="18" creationId="{53B021B3-DE93-4AB7-8A18-CF5F1CED88B8}"/>
          </ac:spMkLst>
        </pc:spChg>
        <pc:spChg chg="add">
          <ac:chgData name="Anagha P [MAHE-MITBLR]" userId="459717d2-0b96-4c2a-af3c-57a2292612c9" providerId="ADAL" clId="{D8FE9A93-3B36-48BB-A6D0-5FA174ADA259}" dt="2024-07-21T14:30:48.836" v="99" actId="26606"/>
          <ac:spMkLst>
            <pc:docMk/>
            <pc:sldMk cId="2352074819" sldId="497"/>
            <ac:spMk id="20" creationId="{52D502E5-F6B4-4D58-B4AE-FC466FF15EE8}"/>
          </ac:spMkLst>
        </pc:spChg>
        <pc:spChg chg="add">
          <ac:chgData name="Anagha P [MAHE-MITBLR]" userId="459717d2-0b96-4c2a-af3c-57a2292612c9" providerId="ADAL" clId="{D8FE9A93-3B36-48BB-A6D0-5FA174ADA259}" dt="2024-07-21T14:30:48.836" v="99" actId="26606"/>
          <ac:spMkLst>
            <pc:docMk/>
            <pc:sldMk cId="2352074819" sldId="497"/>
            <ac:spMk id="22" creationId="{9DECDBF4-02B6-4BB4-B65B-B8107AD6A9E8}"/>
          </ac:spMkLst>
        </pc:spChg>
        <pc:graphicFrameChg chg="add mod modGraphic">
          <ac:chgData name="Anagha P [MAHE-MITBLR]" userId="459717d2-0b96-4c2a-af3c-57a2292612c9" providerId="ADAL" clId="{D8FE9A93-3B36-48BB-A6D0-5FA174ADA259}" dt="2024-07-21T14:30:48.836" v="99" actId="26606"/>
          <ac:graphicFrameMkLst>
            <pc:docMk/>
            <pc:sldMk cId="2352074819" sldId="497"/>
            <ac:graphicFrameMk id="5" creationId="{8768FF10-0C27-4A50-4CBC-86BD3C3AC26D}"/>
          </ac:graphicFrameMkLst>
        </pc:graphicFrameChg>
      </pc:sldChg>
      <pc:sldChg chg="addSp delSp modSp add mod setBg delDesignElem">
        <pc:chgData name="Anagha P [MAHE-MITBLR]" userId="459717d2-0b96-4c2a-af3c-57a2292612c9" providerId="ADAL" clId="{D8FE9A93-3B36-48BB-A6D0-5FA174ADA259}" dt="2024-07-23T08:31:33.455" v="652" actId="167"/>
        <pc:sldMkLst>
          <pc:docMk/>
          <pc:sldMk cId="183191085" sldId="498"/>
        </pc:sldMkLst>
        <pc:spChg chg="add mod ord">
          <ac:chgData name="Anagha P [MAHE-MITBLR]" userId="459717d2-0b96-4c2a-af3c-57a2292612c9" providerId="ADAL" clId="{D8FE9A93-3B36-48BB-A6D0-5FA174ADA259}" dt="2024-07-23T08:31:33.455" v="652" actId="167"/>
          <ac:spMkLst>
            <pc:docMk/>
            <pc:sldMk cId="183191085" sldId="498"/>
            <ac:spMk id="5" creationId="{D6687727-08E0-781B-9139-A94AC72D64F0}"/>
          </ac:spMkLst>
        </pc:spChg>
        <pc:spChg chg="del">
          <ac:chgData name="Anagha P [MAHE-MITBLR]" userId="459717d2-0b96-4c2a-af3c-57a2292612c9" providerId="ADAL" clId="{D8FE9A93-3B36-48BB-A6D0-5FA174ADA259}" dt="2024-07-23T08:16:14.863" v="473"/>
          <ac:spMkLst>
            <pc:docMk/>
            <pc:sldMk cId="183191085" sldId="498"/>
            <ac:spMk id="9" creationId="{058A14AF-9FB5-4CC7-BA35-E8E85D3EDF0E}"/>
          </ac:spMkLst>
        </pc:spChg>
        <pc:spChg chg="del">
          <ac:chgData name="Anagha P [MAHE-MITBLR]" userId="459717d2-0b96-4c2a-af3c-57a2292612c9" providerId="ADAL" clId="{D8FE9A93-3B36-48BB-A6D0-5FA174ADA259}" dt="2024-07-23T08:16:14.863" v="473"/>
          <ac:spMkLst>
            <pc:docMk/>
            <pc:sldMk cId="183191085" sldId="498"/>
            <ac:spMk id="11" creationId="{3A9A4357-BD1D-4622-A4FE-766E6AB8DE84}"/>
          </ac:spMkLst>
        </pc:spChg>
        <pc:spChg chg="del">
          <ac:chgData name="Anagha P [MAHE-MITBLR]" userId="459717d2-0b96-4c2a-af3c-57a2292612c9" providerId="ADAL" clId="{D8FE9A93-3B36-48BB-A6D0-5FA174ADA259}" dt="2024-07-23T08:16:14.863" v="473"/>
          <ac:spMkLst>
            <pc:docMk/>
            <pc:sldMk cId="183191085" sldId="498"/>
            <ac:spMk id="13" creationId="{E659831F-0D9A-4C63-9EBB-8435B85A440F}"/>
          </ac:spMkLst>
        </pc:spChg>
        <pc:spChg chg="del">
          <ac:chgData name="Anagha P [MAHE-MITBLR]" userId="459717d2-0b96-4c2a-af3c-57a2292612c9" providerId="ADAL" clId="{D8FE9A93-3B36-48BB-A6D0-5FA174ADA259}" dt="2024-07-23T08:16:14.863" v="473"/>
          <ac:spMkLst>
            <pc:docMk/>
            <pc:sldMk cId="183191085" sldId="498"/>
            <ac:spMk id="15" creationId="{E6995CE5-F890-4ABA-82A2-26507CE8D2A3}"/>
          </ac:spMkLst>
        </pc:spChg>
      </pc:sldChg>
      <pc:sldChg chg="addSp delSp modSp add del mod setBg">
        <pc:chgData name="Anagha P [MAHE-MITBLR]" userId="459717d2-0b96-4c2a-af3c-57a2292612c9" providerId="ADAL" clId="{D8FE9A93-3B36-48BB-A6D0-5FA174ADA259}" dt="2024-07-23T08:16:06.343" v="471" actId="2696"/>
        <pc:sldMkLst>
          <pc:docMk/>
          <pc:sldMk cId="4029806179" sldId="498"/>
        </pc:sldMkLst>
        <pc:spChg chg="mod">
          <ac:chgData name="Anagha P [MAHE-MITBLR]" userId="459717d2-0b96-4c2a-af3c-57a2292612c9" providerId="ADAL" clId="{D8FE9A93-3B36-48BB-A6D0-5FA174ADA259}" dt="2024-07-21T14:31:01.136" v="101" actId="26606"/>
          <ac:spMkLst>
            <pc:docMk/>
            <pc:sldMk cId="4029806179" sldId="498"/>
            <ac:spMk id="2" creationId="{00000000-0000-0000-0000-000000000000}"/>
          </ac:spMkLst>
        </pc:spChg>
        <pc:spChg chg="mod">
          <ac:chgData name="Anagha P [MAHE-MITBLR]" userId="459717d2-0b96-4c2a-af3c-57a2292612c9" providerId="ADAL" clId="{D8FE9A93-3B36-48BB-A6D0-5FA174ADA259}" dt="2024-07-21T14:31:01.136" v="101" actId="26606"/>
          <ac:spMkLst>
            <pc:docMk/>
            <pc:sldMk cId="4029806179" sldId="498"/>
            <ac:spMk id="3" creationId="{00000000-0000-0000-0000-000000000000}"/>
          </ac:spMkLst>
        </pc:spChg>
        <pc:spChg chg="add del">
          <ac:chgData name="Anagha P [MAHE-MITBLR]" userId="459717d2-0b96-4c2a-af3c-57a2292612c9" providerId="ADAL" clId="{D8FE9A93-3B36-48BB-A6D0-5FA174ADA259}" dt="2024-07-21T14:31:01.136" v="101" actId="26606"/>
          <ac:spMkLst>
            <pc:docMk/>
            <pc:sldMk cId="4029806179" sldId="498"/>
            <ac:spMk id="9" creationId="{058A14AF-9FB5-4CC7-BA35-E8E85D3EDF0E}"/>
          </ac:spMkLst>
        </pc:spChg>
        <pc:spChg chg="add del">
          <ac:chgData name="Anagha P [MAHE-MITBLR]" userId="459717d2-0b96-4c2a-af3c-57a2292612c9" providerId="ADAL" clId="{D8FE9A93-3B36-48BB-A6D0-5FA174ADA259}" dt="2024-07-21T14:31:01.136" v="101" actId="26606"/>
          <ac:spMkLst>
            <pc:docMk/>
            <pc:sldMk cId="4029806179" sldId="498"/>
            <ac:spMk id="11" creationId="{3A9A4357-BD1D-4622-A4FE-766E6AB8DE84}"/>
          </ac:spMkLst>
        </pc:spChg>
        <pc:spChg chg="add del">
          <ac:chgData name="Anagha P [MAHE-MITBLR]" userId="459717d2-0b96-4c2a-af3c-57a2292612c9" providerId="ADAL" clId="{D8FE9A93-3B36-48BB-A6D0-5FA174ADA259}" dt="2024-07-21T14:31:01.136" v="101" actId="26606"/>
          <ac:spMkLst>
            <pc:docMk/>
            <pc:sldMk cId="4029806179" sldId="498"/>
            <ac:spMk id="13" creationId="{E659831F-0D9A-4C63-9EBB-8435B85A440F}"/>
          </ac:spMkLst>
        </pc:spChg>
        <pc:spChg chg="add del">
          <ac:chgData name="Anagha P [MAHE-MITBLR]" userId="459717d2-0b96-4c2a-af3c-57a2292612c9" providerId="ADAL" clId="{D8FE9A93-3B36-48BB-A6D0-5FA174ADA259}" dt="2024-07-21T14:31:01.136" v="101" actId="26606"/>
          <ac:spMkLst>
            <pc:docMk/>
            <pc:sldMk cId="4029806179" sldId="498"/>
            <ac:spMk id="15" creationId="{E6995CE5-F890-4ABA-82A2-26507CE8D2A3}"/>
          </ac:spMkLst>
        </pc:spChg>
        <pc:spChg chg="add del">
          <ac:chgData name="Anagha P [MAHE-MITBLR]" userId="459717d2-0b96-4c2a-af3c-57a2292612c9" providerId="ADAL" clId="{D8FE9A93-3B36-48BB-A6D0-5FA174ADA259}" dt="2024-07-21T14:31:01.136" v="101" actId="26606"/>
          <ac:spMkLst>
            <pc:docMk/>
            <pc:sldMk cId="4029806179" sldId="498"/>
            <ac:spMk id="20" creationId="{0B9EE3F3-89B7-43C3-8651-C4C96830993D}"/>
          </ac:spMkLst>
        </pc:spChg>
        <pc:spChg chg="add del">
          <ac:chgData name="Anagha P [MAHE-MITBLR]" userId="459717d2-0b96-4c2a-af3c-57a2292612c9" providerId="ADAL" clId="{D8FE9A93-3B36-48BB-A6D0-5FA174ADA259}" dt="2024-07-21T14:31:01.136" v="101" actId="26606"/>
          <ac:spMkLst>
            <pc:docMk/>
            <pc:sldMk cId="4029806179" sldId="498"/>
            <ac:spMk id="22" creationId="{33AE4636-AEEC-45D6-84D4-7AC2DA48ECF8}"/>
          </ac:spMkLst>
        </pc:spChg>
        <pc:spChg chg="add del">
          <ac:chgData name="Anagha P [MAHE-MITBLR]" userId="459717d2-0b96-4c2a-af3c-57a2292612c9" providerId="ADAL" clId="{D8FE9A93-3B36-48BB-A6D0-5FA174ADA259}" dt="2024-07-21T14:31:01.136" v="101" actId="26606"/>
          <ac:spMkLst>
            <pc:docMk/>
            <pc:sldMk cId="4029806179" sldId="498"/>
            <ac:spMk id="24" creationId="{8D9CE0F4-2EB2-4F1F-8AAC-DB3571D9FE10}"/>
          </ac:spMkLst>
        </pc:spChg>
        <pc:picChg chg="mod">
          <ac:chgData name="Anagha P [MAHE-MITBLR]" userId="459717d2-0b96-4c2a-af3c-57a2292612c9" providerId="ADAL" clId="{D8FE9A93-3B36-48BB-A6D0-5FA174ADA259}" dt="2024-07-21T14:31:01.136" v="101" actId="26606"/>
          <ac:picMkLst>
            <pc:docMk/>
            <pc:sldMk cId="4029806179" sldId="498"/>
            <ac:picMk id="4" creationId="{00000000-0000-0000-0000-000000000000}"/>
          </ac:picMkLst>
        </pc:picChg>
      </pc:sldChg>
      <pc:sldChg chg="addSp delSp modSp add mod setBg delDesignElem">
        <pc:chgData name="Anagha P [MAHE-MITBLR]" userId="459717d2-0b96-4c2a-af3c-57a2292612c9" providerId="ADAL" clId="{D8FE9A93-3B36-48BB-A6D0-5FA174ADA259}" dt="2024-07-23T08:31:17.653" v="646" actId="167"/>
        <pc:sldMkLst>
          <pc:docMk/>
          <pc:sldMk cId="1219156347" sldId="499"/>
        </pc:sldMkLst>
        <pc:spChg chg="add mod ord">
          <ac:chgData name="Anagha P [MAHE-MITBLR]" userId="459717d2-0b96-4c2a-af3c-57a2292612c9" providerId="ADAL" clId="{D8FE9A93-3B36-48BB-A6D0-5FA174ADA259}" dt="2024-07-23T08:31:17.653" v="646" actId="167"/>
          <ac:spMkLst>
            <pc:docMk/>
            <pc:sldMk cId="1219156347" sldId="499"/>
            <ac:spMk id="4" creationId="{EB2EE1D3-1ECE-7746-1834-DDB452ED99AA}"/>
          </ac:spMkLst>
        </pc:spChg>
        <pc:spChg chg="del">
          <ac:chgData name="Anagha P [MAHE-MITBLR]" userId="459717d2-0b96-4c2a-af3c-57a2292612c9" providerId="ADAL" clId="{D8FE9A93-3B36-48BB-A6D0-5FA174ADA259}" dt="2024-07-23T08:15:56.407" v="470"/>
          <ac:spMkLst>
            <pc:docMk/>
            <pc:sldMk cId="1219156347" sldId="499"/>
            <ac:spMk id="5" creationId="{B6CDA21F-E7AF-4C75-8395-33F58D5B0E45}"/>
          </ac:spMkLst>
        </pc:spChg>
        <pc:spChg chg="del">
          <ac:chgData name="Anagha P [MAHE-MITBLR]" userId="459717d2-0b96-4c2a-af3c-57a2292612c9" providerId="ADAL" clId="{D8FE9A93-3B36-48BB-A6D0-5FA174ADA259}" dt="2024-07-23T08:15:56.407" v="470"/>
          <ac:spMkLst>
            <pc:docMk/>
            <pc:sldMk cId="1219156347" sldId="499"/>
            <ac:spMk id="16" creationId="{D5B0017B-2ECA-49AF-B397-DC140825DF8D}"/>
          </ac:spMkLst>
        </pc:spChg>
        <pc:grpChg chg="del">
          <ac:chgData name="Anagha P [MAHE-MITBLR]" userId="459717d2-0b96-4c2a-af3c-57a2292612c9" providerId="ADAL" clId="{D8FE9A93-3B36-48BB-A6D0-5FA174ADA259}" dt="2024-07-23T08:15:56.407" v="470"/>
          <ac:grpSpMkLst>
            <pc:docMk/>
            <pc:sldMk cId="1219156347" sldId="499"/>
            <ac:grpSpMk id="6" creationId="{AE1C45F0-260A-458C-96ED-C1F6D2151219}"/>
          </ac:grpSpMkLst>
        </pc:grpChg>
        <pc:cxnChg chg="del">
          <ac:chgData name="Anagha P [MAHE-MITBLR]" userId="459717d2-0b96-4c2a-af3c-57a2292612c9" providerId="ADAL" clId="{D8FE9A93-3B36-48BB-A6D0-5FA174ADA259}" dt="2024-07-23T08:15:56.407" v="470"/>
          <ac:cxnSpMkLst>
            <pc:docMk/>
            <pc:sldMk cId="1219156347" sldId="499"/>
            <ac:cxnSpMk id="18" creationId="{6CF1BAF6-AD41-4082-B212-8A1F9A2E8779}"/>
          </ac:cxnSpMkLst>
        </pc:cxnChg>
      </pc:sldChg>
      <pc:sldChg chg="addSp delSp modSp add del mod setBg">
        <pc:chgData name="Anagha P [MAHE-MITBLR]" userId="459717d2-0b96-4c2a-af3c-57a2292612c9" providerId="ADAL" clId="{D8FE9A93-3B36-48BB-A6D0-5FA174ADA259}" dt="2024-07-23T08:15:53.296" v="467" actId="2696"/>
        <pc:sldMkLst>
          <pc:docMk/>
          <pc:sldMk cId="2734777402" sldId="499"/>
        </pc:sldMkLst>
        <pc:spChg chg="mod">
          <ac:chgData name="Anagha P [MAHE-MITBLR]" userId="459717d2-0b96-4c2a-af3c-57a2292612c9" providerId="ADAL" clId="{D8FE9A93-3B36-48BB-A6D0-5FA174ADA259}" dt="2024-07-21T14:26:55.833" v="70" actId="26606"/>
          <ac:spMkLst>
            <pc:docMk/>
            <pc:sldMk cId="2734777402" sldId="499"/>
            <ac:spMk id="2" creationId="{00000000-0000-0000-0000-000000000000}"/>
          </ac:spMkLst>
        </pc:spChg>
        <pc:spChg chg="mod">
          <ac:chgData name="Anagha P [MAHE-MITBLR]" userId="459717d2-0b96-4c2a-af3c-57a2292612c9" providerId="ADAL" clId="{D8FE9A93-3B36-48BB-A6D0-5FA174ADA259}" dt="2024-07-21T14:26:55.833" v="70" actId="26606"/>
          <ac:spMkLst>
            <pc:docMk/>
            <pc:sldMk cId="2734777402" sldId="499"/>
            <ac:spMk id="3" creationId="{00000000-0000-0000-0000-000000000000}"/>
          </ac:spMkLst>
        </pc:spChg>
        <pc:spChg chg="add">
          <ac:chgData name="Anagha P [MAHE-MITBLR]" userId="459717d2-0b96-4c2a-af3c-57a2292612c9" providerId="ADAL" clId="{D8FE9A93-3B36-48BB-A6D0-5FA174ADA259}" dt="2024-07-21T14:26:55.833" v="70" actId="26606"/>
          <ac:spMkLst>
            <pc:docMk/>
            <pc:sldMk cId="2734777402" sldId="499"/>
            <ac:spMk id="5" creationId="{B6CDA21F-E7AF-4C75-8395-33F58D5B0E45}"/>
          </ac:spMkLst>
        </pc:spChg>
        <pc:spChg chg="add del">
          <ac:chgData name="Anagha P [MAHE-MITBLR]" userId="459717d2-0b96-4c2a-af3c-57a2292612c9" providerId="ADAL" clId="{D8FE9A93-3B36-48BB-A6D0-5FA174ADA259}" dt="2024-07-21T14:26:53.327" v="69" actId="26606"/>
          <ac:spMkLst>
            <pc:docMk/>
            <pc:sldMk cId="2734777402" sldId="499"/>
            <ac:spMk id="8" creationId="{B6CDA21F-E7AF-4C75-8395-33F58D5B0E45}"/>
          </ac:spMkLst>
        </pc:spChg>
        <pc:spChg chg="add del">
          <ac:chgData name="Anagha P [MAHE-MITBLR]" userId="459717d2-0b96-4c2a-af3c-57a2292612c9" providerId="ADAL" clId="{D8FE9A93-3B36-48BB-A6D0-5FA174ADA259}" dt="2024-07-21T14:26:53.327" v="69" actId="26606"/>
          <ac:spMkLst>
            <pc:docMk/>
            <pc:sldMk cId="2734777402" sldId="499"/>
            <ac:spMk id="15" creationId="{D5B0017B-2ECA-49AF-B397-DC140825DF8D}"/>
          </ac:spMkLst>
        </pc:spChg>
        <pc:spChg chg="add">
          <ac:chgData name="Anagha P [MAHE-MITBLR]" userId="459717d2-0b96-4c2a-af3c-57a2292612c9" providerId="ADAL" clId="{D8FE9A93-3B36-48BB-A6D0-5FA174ADA259}" dt="2024-07-21T14:26:55.833" v="70" actId="26606"/>
          <ac:spMkLst>
            <pc:docMk/>
            <pc:sldMk cId="2734777402" sldId="499"/>
            <ac:spMk id="16" creationId="{D5B0017B-2ECA-49AF-B397-DC140825DF8D}"/>
          </ac:spMkLst>
        </pc:spChg>
        <pc:grpChg chg="add">
          <ac:chgData name="Anagha P [MAHE-MITBLR]" userId="459717d2-0b96-4c2a-af3c-57a2292612c9" providerId="ADAL" clId="{D8FE9A93-3B36-48BB-A6D0-5FA174ADA259}" dt="2024-07-21T14:26:55.833" v="70" actId="26606"/>
          <ac:grpSpMkLst>
            <pc:docMk/>
            <pc:sldMk cId="2734777402" sldId="499"/>
            <ac:grpSpMk id="6" creationId="{AE1C45F0-260A-458C-96ED-C1F6D2151219}"/>
          </ac:grpSpMkLst>
        </pc:grpChg>
        <pc:grpChg chg="add del">
          <ac:chgData name="Anagha P [MAHE-MITBLR]" userId="459717d2-0b96-4c2a-af3c-57a2292612c9" providerId="ADAL" clId="{D8FE9A93-3B36-48BB-A6D0-5FA174ADA259}" dt="2024-07-21T14:26:53.327" v="69" actId="26606"/>
          <ac:grpSpMkLst>
            <pc:docMk/>
            <pc:sldMk cId="2734777402" sldId="499"/>
            <ac:grpSpMk id="10" creationId="{AE1C45F0-260A-458C-96ED-C1F6D2151219}"/>
          </ac:grpSpMkLst>
        </pc:grpChg>
        <pc:cxnChg chg="add del">
          <ac:chgData name="Anagha P [MAHE-MITBLR]" userId="459717d2-0b96-4c2a-af3c-57a2292612c9" providerId="ADAL" clId="{D8FE9A93-3B36-48BB-A6D0-5FA174ADA259}" dt="2024-07-21T14:26:53.327" v="69" actId="26606"/>
          <ac:cxnSpMkLst>
            <pc:docMk/>
            <pc:sldMk cId="2734777402" sldId="499"/>
            <ac:cxnSpMk id="17" creationId="{6CF1BAF6-AD41-4082-B212-8A1F9A2E8779}"/>
          </ac:cxnSpMkLst>
        </pc:cxnChg>
        <pc:cxnChg chg="add">
          <ac:chgData name="Anagha P [MAHE-MITBLR]" userId="459717d2-0b96-4c2a-af3c-57a2292612c9" providerId="ADAL" clId="{D8FE9A93-3B36-48BB-A6D0-5FA174ADA259}" dt="2024-07-21T14:26:55.833" v="70" actId="26606"/>
          <ac:cxnSpMkLst>
            <pc:docMk/>
            <pc:sldMk cId="2734777402" sldId="499"/>
            <ac:cxnSpMk id="18" creationId="{6CF1BAF6-AD41-4082-B212-8A1F9A2E8779}"/>
          </ac:cxnSpMkLst>
        </pc:cxnChg>
      </pc:sldChg>
      <pc:sldChg chg="addSp delSp modSp add del mod setBg">
        <pc:chgData name="Anagha P [MAHE-MITBLR]" userId="459717d2-0b96-4c2a-af3c-57a2292612c9" providerId="ADAL" clId="{D8FE9A93-3B36-48BB-A6D0-5FA174ADA259}" dt="2024-07-23T08:15:53.296" v="467" actId="2696"/>
        <pc:sldMkLst>
          <pc:docMk/>
          <pc:sldMk cId="1691476849" sldId="500"/>
        </pc:sldMkLst>
        <pc:spChg chg="mod">
          <ac:chgData name="Anagha P [MAHE-MITBLR]" userId="459717d2-0b96-4c2a-af3c-57a2292612c9" providerId="ADAL" clId="{D8FE9A93-3B36-48BB-A6D0-5FA174ADA259}" dt="2024-07-21T14:27:09.263" v="71" actId="26606"/>
          <ac:spMkLst>
            <pc:docMk/>
            <pc:sldMk cId="1691476849" sldId="500"/>
            <ac:spMk id="3" creationId="{00000000-0000-0000-0000-000000000000}"/>
          </ac:spMkLst>
        </pc:spChg>
        <pc:spChg chg="add del mod">
          <ac:chgData name="Anagha P [MAHE-MITBLR]" userId="459717d2-0b96-4c2a-af3c-57a2292612c9" providerId="ADAL" clId="{D8FE9A93-3B36-48BB-A6D0-5FA174ADA259}" dt="2024-07-21T14:31:18.752" v="103" actId="478"/>
          <ac:spMkLst>
            <pc:docMk/>
            <pc:sldMk cId="1691476849" sldId="500"/>
            <ac:spMk id="4" creationId="{77D21D8A-2269-9D49-F864-4649057E4FF6}"/>
          </ac:spMkLst>
        </pc:spChg>
        <pc:spChg chg="add mod">
          <ac:chgData name="Anagha P [MAHE-MITBLR]" userId="459717d2-0b96-4c2a-af3c-57a2292612c9" providerId="ADAL" clId="{D8FE9A93-3B36-48BB-A6D0-5FA174ADA259}" dt="2024-07-21T14:31:19.752" v="104"/>
          <ac:spMkLst>
            <pc:docMk/>
            <pc:sldMk cId="1691476849" sldId="500"/>
            <ac:spMk id="5" creationId="{50FE4C6F-9E3C-905F-BCD7-EF05C97BEE56}"/>
          </ac:spMkLst>
        </pc:spChg>
        <pc:spChg chg="add">
          <ac:chgData name="Anagha P [MAHE-MITBLR]" userId="459717d2-0b96-4c2a-af3c-57a2292612c9" providerId="ADAL" clId="{D8FE9A93-3B36-48BB-A6D0-5FA174ADA259}" dt="2024-07-21T14:27:09.263" v="71" actId="26606"/>
          <ac:spMkLst>
            <pc:docMk/>
            <pc:sldMk cId="1691476849" sldId="500"/>
            <ac:spMk id="8" creationId="{B6CDA21F-E7AF-4C75-8395-33F58D5B0E45}"/>
          </ac:spMkLst>
        </pc:spChg>
        <pc:spChg chg="add">
          <ac:chgData name="Anagha P [MAHE-MITBLR]" userId="459717d2-0b96-4c2a-af3c-57a2292612c9" providerId="ADAL" clId="{D8FE9A93-3B36-48BB-A6D0-5FA174ADA259}" dt="2024-07-21T14:27:09.263" v="71" actId="26606"/>
          <ac:spMkLst>
            <pc:docMk/>
            <pc:sldMk cId="1691476849" sldId="500"/>
            <ac:spMk id="15" creationId="{D5B0017B-2ECA-49AF-B397-DC140825DF8D}"/>
          </ac:spMkLst>
        </pc:spChg>
        <pc:grpChg chg="add">
          <ac:chgData name="Anagha P [MAHE-MITBLR]" userId="459717d2-0b96-4c2a-af3c-57a2292612c9" providerId="ADAL" clId="{D8FE9A93-3B36-48BB-A6D0-5FA174ADA259}" dt="2024-07-21T14:27:09.263" v="71" actId="26606"/>
          <ac:grpSpMkLst>
            <pc:docMk/>
            <pc:sldMk cId="1691476849" sldId="500"/>
            <ac:grpSpMk id="10" creationId="{AE1C45F0-260A-458C-96ED-C1F6D2151219}"/>
          </ac:grpSpMkLst>
        </pc:grpChg>
        <pc:cxnChg chg="add">
          <ac:chgData name="Anagha P [MAHE-MITBLR]" userId="459717d2-0b96-4c2a-af3c-57a2292612c9" providerId="ADAL" clId="{D8FE9A93-3B36-48BB-A6D0-5FA174ADA259}" dt="2024-07-21T14:27:09.263" v="71" actId="26606"/>
          <ac:cxnSpMkLst>
            <pc:docMk/>
            <pc:sldMk cId="1691476849" sldId="500"/>
            <ac:cxnSpMk id="17" creationId="{6CF1BAF6-AD41-4082-B212-8A1F9A2E8779}"/>
          </ac:cxnSpMkLst>
        </pc:cxnChg>
      </pc:sldChg>
      <pc:sldChg chg="addSp delSp modSp add mod setBg delDesignElem">
        <pc:chgData name="Anagha P [MAHE-MITBLR]" userId="459717d2-0b96-4c2a-af3c-57a2292612c9" providerId="ADAL" clId="{D8FE9A93-3B36-48BB-A6D0-5FA174ADA259}" dt="2024-07-23T08:31:22.581" v="648" actId="167"/>
        <pc:sldMkLst>
          <pc:docMk/>
          <pc:sldMk cId="3513570800" sldId="500"/>
        </pc:sldMkLst>
        <pc:spChg chg="add mod ord">
          <ac:chgData name="Anagha P [MAHE-MITBLR]" userId="459717d2-0b96-4c2a-af3c-57a2292612c9" providerId="ADAL" clId="{D8FE9A93-3B36-48BB-A6D0-5FA174ADA259}" dt="2024-07-23T08:31:22.581" v="648" actId="167"/>
          <ac:spMkLst>
            <pc:docMk/>
            <pc:sldMk cId="3513570800" sldId="500"/>
            <ac:spMk id="2" creationId="{34785C62-265F-F5E0-4CC3-F7828D69C4A2}"/>
          </ac:spMkLst>
        </pc:spChg>
        <pc:spChg chg="del">
          <ac:chgData name="Anagha P [MAHE-MITBLR]" userId="459717d2-0b96-4c2a-af3c-57a2292612c9" providerId="ADAL" clId="{D8FE9A93-3B36-48BB-A6D0-5FA174ADA259}" dt="2024-07-23T08:15:56.407" v="470"/>
          <ac:spMkLst>
            <pc:docMk/>
            <pc:sldMk cId="3513570800" sldId="500"/>
            <ac:spMk id="8" creationId="{B6CDA21F-E7AF-4C75-8395-33F58D5B0E45}"/>
          </ac:spMkLst>
        </pc:spChg>
        <pc:spChg chg="del">
          <ac:chgData name="Anagha P [MAHE-MITBLR]" userId="459717d2-0b96-4c2a-af3c-57a2292612c9" providerId="ADAL" clId="{D8FE9A93-3B36-48BB-A6D0-5FA174ADA259}" dt="2024-07-23T08:15:56.407" v="470"/>
          <ac:spMkLst>
            <pc:docMk/>
            <pc:sldMk cId="3513570800" sldId="500"/>
            <ac:spMk id="15" creationId="{D5B0017B-2ECA-49AF-B397-DC140825DF8D}"/>
          </ac:spMkLst>
        </pc:spChg>
        <pc:grpChg chg="del">
          <ac:chgData name="Anagha P [MAHE-MITBLR]" userId="459717d2-0b96-4c2a-af3c-57a2292612c9" providerId="ADAL" clId="{D8FE9A93-3B36-48BB-A6D0-5FA174ADA259}" dt="2024-07-23T08:15:56.407" v="470"/>
          <ac:grpSpMkLst>
            <pc:docMk/>
            <pc:sldMk cId="3513570800" sldId="500"/>
            <ac:grpSpMk id="10" creationId="{AE1C45F0-260A-458C-96ED-C1F6D2151219}"/>
          </ac:grpSpMkLst>
        </pc:grpChg>
        <pc:cxnChg chg="del">
          <ac:chgData name="Anagha P [MAHE-MITBLR]" userId="459717d2-0b96-4c2a-af3c-57a2292612c9" providerId="ADAL" clId="{D8FE9A93-3B36-48BB-A6D0-5FA174ADA259}" dt="2024-07-23T08:15:56.407" v="470"/>
          <ac:cxnSpMkLst>
            <pc:docMk/>
            <pc:sldMk cId="3513570800" sldId="500"/>
            <ac:cxnSpMk id="17" creationId="{6CF1BAF6-AD41-4082-B212-8A1F9A2E8779}"/>
          </ac:cxnSpMkLst>
        </pc:cxnChg>
      </pc:sldChg>
      <pc:sldChg chg="addSp delSp modSp add del mod">
        <pc:chgData name="Anagha P [MAHE-MITBLR]" userId="459717d2-0b96-4c2a-af3c-57a2292612c9" providerId="ADAL" clId="{D8FE9A93-3B36-48BB-A6D0-5FA174ADA259}" dt="2024-07-23T08:15:53.296" v="467" actId="2696"/>
        <pc:sldMkLst>
          <pc:docMk/>
          <pc:sldMk cId="264774171" sldId="501"/>
        </pc:sldMkLst>
        <pc:spChg chg="add del mod">
          <ac:chgData name="Anagha P [MAHE-MITBLR]" userId="459717d2-0b96-4c2a-af3c-57a2292612c9" providerId="ADAL" clId="{D8FE9A93-3B36-48BB-A6D0-5FA174ADA259}" dt="2024-07-21T14:27:50.642" v="76" actId="26606"/>
          <ac:spMkLst>
            <pc:docMk/>
            <pc:sldMk cId="264774171" sldId="501"/>
            <ac:spMk id="3" creationId="{00000000-0000-0000-0000-000000000000}"/>
          </ac:spMkLst>
        </pc:spChg>
        <pc:graphicFrameChg chg="add del">
          <ac:chgData name="Anagha P [MAHE-MITBLR]" userId="459717d2-0b96-4c2a-af3c-57a2292612c9" providerId="ADAL" clId="{D8FE9A93-3B36-48BB-A6D0-5FA174ADA259}" dt="2024-07-21T14:27:50.626" v="75" actId="26606"/>
          <ac:graphicFrameMkLst>
            <pc:docMk/>
            <pc:sldMk cId="264774171" sldId="501"/>
            <ac:graphicFrameMk id="5" creationId="{F1210583-1E52-F5D1-FC74-BD3A1C3CBBCA}"/>
          </ac:graphicFrameMkLst>
        </pc:graphicFrameChg>
        <pc:graphicFrameChg chg="add">
          <ac:chgData name="Anagha P [MAHE-MITBLR]" userId="459717d2-0b96-4c2a-af3c-57a2292612c9" providerId="ADAL" clId="{D8FE9A93-3B36-48BB-A6D0-5FA174ADA259}" dt="2024-07-21T14:27:50.642" v="76" actId="26606"/>
          <ac:graphicFrameMkLst>
            <pc:docMk/>
            <pc:sldMk cId="264774171" sldId="501"/>
            <ac:graphicFrameMk id="7" creationId="{796F1C33-9C5A-FB04-717F-92BFA7EFB14D}"/>
          </ac:graphicFrameMkLst>
        </pc:graphicFrameChg>
      </pc:sldChg>
      <pc:sldChg chg="addSp modSp add mod">
        <pc:chgData name="Anagha P [MAHE-MITBLR]" userId="459717d2-0b96-4c2a-af3c-57a2292612c9" providerId="ADAL" clId="{D8FE9A93-3B36-48BB-A6D0-5FA174ADA259}" dt="2024-07-23T08:31:28.191" v="650" actId="167"/>
        <pc:sldMkLst>
          <pc:docMk/>
          <pc:sldMk cId="3031340126" sldId="501"/>
        </pc:sldMkLst>
        <pc:spChg chg="add mod ord">
          <ac:chgData name="Anagha P [MAHE-MITBLR]" userId="459717d2-0b96-4c2a-af3c-57a2292612c9" providerId="ADAL" clId="{D8FE9A93-3B36-48BB-A6D0-5FA174ADA259}" dt="2024-07-23T08:31:28.191" v="650" actId="167"/>
          <ac:spMkLst>
            <pc:docMk/>
            <pc:sldMk cId="3031340126" sldId="501"/>
            <ac:spMk id="2" creationId="{8280FE3D-342F-7749-9C2E-8465A1B95C4B}"/>
          </ac:spMkLst>
        </pc:spChg>
      </pc:sldChg>
      <pc:sldChg chg="addSp delSp modSp add del mod setBg">
        <pc:chgData name="Anagha P [MAHE-MITBLR]" userId="459717d2-0b96-4c2a-af3c-57a2292612c9" providerId="ADAL" clId="{D8FE9A93-3B36-48BB-A6D0-5FA174ADA259}" dt="2024-07-23T08:16:44.342" v="474" actId="2696"/>
        <pc:sldMkLst>
          <pc:docMk/>
          <pc:sldMk cId="1791736309" sldId="502"/>
        </pc:sldMkLst>
        <pc:spChg chg="mod">
          <ac:chgData name="Anagha P [MAHE-MITBLR]" userId="459717d2-0b96-4c2a-af3c-57a2292612c9" providerId="ADAL" clId="{D8FE9A93-3B36-48BB-A6D0-5FA174ADA259}" dt="2024-07-21T14:31:33.050" v="105" actId="26606"/>
          <ac:spMkLst>
            <pc:docMk/>
            <pc:sldMk cId="1791736309" sldId="502"/>
            <ac:spMk id="2" creationId="{00000000-0000-0000-0000-000000000000}"/>
          </ac:spMkLst>
        </pc:spChg>
        <pc:spChg chg="del">
          <ac:chgData name="Anagha P [MAHE-MITBLR]" userId="459717d2-0b96-4c2a-af3c-57a2292612c9" providerId="ADAL" clId="{D8FE9A93-3B36-48BB-A6D0-5FA174ADA259}" dt="2024-07-21T14:31:33.050" v="105" actId="26606"/>
          <ac:spMkLst>
            <pc:docMk/>
            <pc:sldMk cId="1791736309" sldId="502"/>
            <ac:spMk id="3" creationId="{00000000-0000-0000-0000-000000000000}"/>
          </ac:spMkLst>
        </pc:spChg>
        <pc:spChg chg="add del">
          <ac:chgData name="Anagha P [MAHE-MITBLR]" userId="459717d2-0b96-4c2a-af3c-57a2292612c9" providerId="ADAL" clId="{D8FE9A93-3B36-48BB-A6D0-5FA174ADA259}" dt="2024-07-21T14:31:40.077" v="107" actId="26606"/>
          <ac:spMkLst>
            <pc:docMk/>
            <pc:sldMk cId="1791736309" sldId="502"/>
            <ac:spMk id="9" creationId="{53B021B3-DE93-4AB7-8A18-CF5F1CED88B8}"/>
          </ac:spMkLst>
        </pc:spChg>
        <pc:spChg chg="add del">
          <ac:chgData name="Anagha P [MAHE-MITBLR]" userId="459717d2-0b96-4c2a-af3c-57a2292612c9" providerId="ADAL" clId="{D8FE9A93-3B36-48BB-A6D0-5FA174ADA259}" dt="2024-07-21T14:31:40.077" v="107" actId="26606"/>
          <ac:spMkLst>
            <pc:docMk/>
            <pc:sldMk cId="1791736309" sldId="502"/>
            <ac:spMk id="11" creationId="{52D502E5-F6B4-4D58-B4AE-FC466FF15EE8}"/>
          </ac:spMkLst>
        </pc:spChg>
        <pc:spChg chg="add del">
          <ac:chgData name="Anagha P [MAHE-MITBLR]" userId="459717d2-0b96-4c2a-af3c-57a2292612c9" providerId="ADAL" clId="{D8FE9A93-3B36-48BB-A6D0-5FA174ADA259}" dt="2024-07-21T14:31:40.077" v="107" actId="26606"/>
          <ac:spMkLst>
            <pc:docMk/>
            <pc:sldMk cId="1791736309" sldId="502"/>
            <ac:spMk id="13" creationId="{9DECDBF4-02B6-4BB4-B65B-B8107AD6A9E8}"/>
          </ac:spMkLst>
        </pc:spChg>
        <pc:spChg chg="add">
          <ac:chgData name="Anagha P [MAHE-MITBLR]" userId="459717d2-0b96-4c2a-af3c-57a2292612c9" providerId="ADAL" clId="{D8FE9A93-3B36-48BB-A6D0-5FA174ADA259}" dt="2024-07-21T14:31:40.077" v="107" actId="26606"/>
          <ac:spMkLst>
            <pc:docMk/>
            <pc:sldMk cId="1791736309" sldId="502"/>
            <ac:spMk id="18" creationId="{53B021B3-DE93-4AB7-8A18-CF5F1CED88B8}"/>
          </ac:spMkLst>
        </pc:spChg>
        <pc:spChg chg="add">
          <ac:chgData name="Anagha P [MAHE-MITBLR]" userId="459717d2-0b96-4c2a-af3c-57a2292612c9" providerId="ADAL" clId="{D8FE9A93-3B36-48BB-A6D0-5FA174ADA259}" dt="2024-07-21T14:31:40.077" v="107" actId="26606"/>
          <ac:spMkLst>
            <pc:docMk/>
            <pc:sldMk cId="1791736309" sldId="502"/>
            <ac:spMk id="20" creationId="{52D502E5-F6B4-4D58-B4AE-FC466FF15EE8}"/>
          </ac:spMkLst>
        </pc:spChg>
        <pc:spChg chg="add">
          <ac:chgData name="Anagha P [MAHE-MITBLR]" userId="459717d2-0b96-4c2a-af3c-57a2292612c9" providerId="ADAL" clId="{D8FE9A93-3B36-48BB-A6D0-5FA174ADA259}" dt="2024-07-21T14:31:40.077" v="107" actId="26606"/>
          <ac:spMkLst>
            <pc:docMk/>
            <pc:sldMk cId="1791736309" sldId="502"/>
            <ac:spMk id="22" creationId="{9DECDBF4-02B6-4BB4-B65B-B8107AD6A9E8}"/>
          </ac:spMkLst>
        </pc:spChg>
        <pc:graphicFrameChg chg="add mod modGraphic">
          <ac:chgData name="Anagha P [MAHE-MITBLR]" userId="459717d2-0b96-4c2a-af3c-57a2292612c9" providerId="ADAL" clId="{D8FE9A93-3B36-48BB-A6D0-5FA174ADA259}" dt="2024-07-21T14:31:40.077" v="107" actId="26606"/>
          <ac:graphicFrameMkLst>
            <pc:docMk/>
            <pc:sldMk cId="1791736309" sldId="502"/>
            <ac:graphicFrameMk id="5" creationId="{F08002F0-877D-9E8C-CF42-CFE608F4FE85}"/>
          </ac:graphicFrameMkLst>
        </pc:graphicFrameChg>
      </pc:sldChg>
      <pc:sldChg chg="addSp delSp modSp add mod setBg delDesignElem">
        <pc:chgData name="Anagha P [MAHE-MITBLR]" userId="459717d2-0b96-4c2a-af3c-57a2292612c9" providerId="ADAL" clId="{D8FE9A93-3B36-48BB-A6D0-5FA174ADA259}" dt="2024-07-23T08:31:40.086" v="654" actId="167"/>
        <pc:sldMkLst>
          <pc:docMk/>
          <pc:sldMk cId="2183845720" sldId="502"/>
        </pc:sldMkLst>
        <pc:spChg chg="add mod ord">
          <ac:chgData name="Anagha P [MAHE-MITBLR]" userId="459717d2-0b96-4c2a-af3c-57a2292612c9" providerId="ADAL" clId="{D8FE9A93-3B36-48BB-A6D0-5FA174ADA259}" dt="2024-07-23T08:31:40.086" v="654" actId="167"/>
          <ac:spMkLst>
            <pc:docMk/>
            <pc:sldMk cId="2183845720" sldId="502"/>
            <ac:spMk id="3" creationId="{4C0E6C54-F42F-01E7-6DE4-12EF5B8EB6DD}"/>
          </ac:spMkLst>
        </pc:spChg>
        <pc:spChg chg="del">
          <ac:chgData name="Anagha P [MAHE-MITBLR]" userId="459717d2-0b96-4c2a-af3c-57a2292612c9" providerId="ADAL" clId="{D8FE9A93-3B36-48BB-A6D0-5FA174ADA259}" dt="2024-07-23T08:16:55.547" v="480"/>
          <ac:spMkLst>
            <pc:docMk/>
            <pc:sldMk cId="2183845720" sldId="502"/>
            <ac:spMk id="18" creationId="{53B021B3-DE93-4AB7-8A18-CF5F1CED88B8}"/>
          </ac:spMkLst>
        </pc:spChg>
        <pc:spChg chg="del">
          <ac:chgData name="Anagha P [MAHE-MITBLR]" userId="459717d2-0b96-4c2a-af3c-57a2292612c9" providerId="ADAL" clId="{D8FE9A93-3B36-48BB-A6D0-5FA174ADA259}" dt="2024-07-23T08:16:55.547" v="480"/>
          <ac:spMkLst>
            <pc:docMk/>
            <pc:sldMk cId="2183845720" sldId="502"/>
            <ac:spMk id="20" creationId="{52D502E5-F6B4-4D58-B4AE-FC466FF15EE8}"/>
          </ac:spMkLst>
        </pc:spChg>
        <pc:spChg chg="del">
          <ac:chgData name="Anagha P [MAHE-MITBLR]" userId="459717d2-0b96-4c2a-af3c-57a2292612c9" providerId="ADAL" clId="{D8FE9A93-3B36-48BB-A6D0-5FA174ADA259}" dt="2024-07-23T08:16:55.547" v="480"/>
          <ac:spMkLst>
            <pc:docMk/>
            <pc:sldMk cId="2183845720" sldId="502"/>
            <ac:spMk id="22" creationId="{9DECDBF4-02B6-4BB4-B65B-B8107AD6A9E8}"/>
          </ac:spMkLst>
        </pc:spChg>
      </pc:sldChg>
      <pc:sldChg chg="addSp modSp add del mod setBg">
        <pc:chgData name="Anagha P [MAHE-MITBLR]" userId="459717d2-0b96-4c2a-af3c-57a2292612c9" providerId="ADAL" clId="{D8FE9A93-3B36-48BB-A6D0-5FA174ADA259}" dt="2024-07-23T08:16:44.342" v="474" actId="2696"/>
        <pc:sldMkLst>
          <pc:docMk/>
          <pc:sldMk cId="407907951" sldId="503"/>
        </pc:sldMkLst>
        <pc:spChg chg="mod">
          <ac:chgData name="Anagha P [MAHE-MITBLR]" userId="459717d2-0b96-4c2a-af3c-57a2292612c9" providerId="ADAL" clId="{D8FE9A93-3B36-48BB-A6D0-5FA174ADA259}" dt="2024-07-21T14:31:47.235" v="108" actId="26606"/>
          <ac:spMkLst>
            <pc:docMk/>
            <pc:sldMk cId="407907951" sldId="503"/>
            <ac:spMk id="2" creationId="{00000000-0000-0000-0000-000000000000}"/>
          </ac:spMkLst>
        </pc:spChg>
        <pc:spChg chg="add">
          <ac:chgData name="Anagha P [MAHE-MITBLR]" userId="459717d2-0b96-4c2a-af3c-57a2292612c9" providerId="ADAL" clId="{D8FE9A93-3B36-48BB-A6D0-5FA174ADA259}" dt="2024-07-21T14:31:47.235" v="108" actId="26606"/>
          <ac:spMkLst>
            <pc:docMk/>
            <pc:sldMk cId="407907951" sldId="503"/>
            <ac:spMk id="9" creationId="{D4771268-CB57-404A-9271-370EB28F6090}"/>
          </ac:spMkLst>
        </pc:spChg>
        <pc:picChg chg="mod">
          <ac:chgData name="Anagha P [MAHE-MITBLR]" userId="459717d2-0b96-4c2a-af3c-57a2292612c9" providerId="ADAL" clId="{D8FE9A93-3B36-48BB-A6D0-5FA174ADA259}" dt="2024-07-21T14:31:47.235" v="108" actId="26606"/>
          <ac:picMkLst>
            <pc:docMk/>
            <pc:sldMk cId="407907951" sldId="503"/>
            <ac:picMk id="4" creationId="{00000000-0000-0000-0000-000000000000}"/>
          </ac:picMkLst>
        </pc:picChg>
      </pc:sldChg>
      <pc:sldChg chg="addSp delSp modSp add mod setBg delDesignElem">
        <pc:chgData name="Anagha P [MAHE-MITBLR]" userId="459717d2-0b96-4c2a-af3c-57a2292612c9" providerId="ADAL" clId="{D8FE9A93-3B36-48BB-A6D0-5FA174ADA259}" dt="2024-07-23T08:31:44.774" v="656" actId="167"/>
        <pc:sldMkLst>
          <pc:docMk/>
          <pc:sldMk cId="3625642286" sldId="503"/>
        </pc:sldMkLst>
        <pc:spChg chg="add mod ord">
          <ac:chgData name="Anagha P [MAHE-MITBLR]" userId="459717d2-0b96-4c2a-af3c-57a2292612c9" providerId="ADAL" clId="{D8FE9A93-3B36-48BB-A6D0-5FA174ADA259}" dt="2024-07-23T08:31:44.774" v="656" actId="167"/>
          <ac:spMkLst>
            <pc:docMk/>
            <pc:sldMk cId="3625642286" sldId="503"/>
            <ac:spMk id="3" creationId="{E98D3C8F-5446-E540-18FE-C3D40B11D0E4}"/>
          </ac:spMkLst>
        </pc:spChg>
        <pc:spChg chg="del">
          <ac:chgData name="Anagha P [MAHE-MITBLR]" userId="459717d2-0b96-4c2a-af3c-57a2292612c9" providerId="ADAL" clId="{D8FE9A93-3B36-48BB-A6D0-5FA174ADA259}" dt="2024-07-23T08:16:55.547" v="480"/>
          <ac:spMkLst>
            <pc:docMk/>
            <pc:sldMk cId="3625642286" sldId="503"/>
            <ac:spMk id="9" creationId="{D4771268-CB57-404A-9271-370EB28F6090}"/>
          </ac:spMkLst>
        </pc:spChg>
      </pc:sldChg>
      <pc:sldChg chg="addSp delSp add del mod setBg">
        <pc:chgData name="Anagha P [MAHE-MITBLR]" userId="459717d2-0b96-4c2a-af3c-57a2292612c9" providerId="ADAL" clId="{D8FE9A93-3B36-48BB-A6D0-5FA174ADA259}" dt="2024-07-23T08:16:44.342" v="474" actId="2696"/>
        <pc:sldMkLst>
          <pc:docMk/>
          <pc:sldMk cId="1360047855" sldId="504"/>
        </pc:sldMkLst>
        <pc:spChg chg="del">
          <ac:chgData name="Anagha P [MAHE-MITBLR]" userId="459717d2-0b96-4c2a-af3c-57a2292612c9" providerId="ADAL" clId="{D8FE9A93-3B36-48BB-A6D0-5FA174ADA259}" dt="2024-07-21T14:32:04.441" v="109" actId="26606"/>
          <ac:spMkLst>
            <pc:docMk/>
            <pc:sldMk cId="1360047855" sldId="504"/>
            <ac:spMk id="3" creationId="{00000000-0000-0000-0000-000000000000}"/>
          </ac:spMkLst>
        </pc:spChg>
        <pc:spChg chg="add">
          <ac:chgData name="Anagha P [MAHE-MITBLR]" userId="459717d2-0b96-4c2a-af3c-57a2292612c9" providerId="ADAL" clId="{D8FE9A93-3B36-48BB-A6D0-5FA174ADA259}" dt="2024-07-21T14:32:04.441" v="109" actId="26606"/>
          <ac:spMkLst>
            <pc:docMk/>
            <pc:sldMk cId="1360047855" sldId="504"/>
            <ac:spMk id="9" creationId="{7301F447-EEF7-48F5-AF73-7566EE7F64AD}"/>
          </ac:spMkLst>
        </pc:spChg>
        <pc:spChg chg="add">
          <ac:chgData name="Anagha P [MAHE-MITBLR]" userId="459717d2-0b96-4c2a-af3c-57a2292612c9" providerId="ADAL" clId="{D8FE9A93-3B36-48BB-A6D0-5FA174ADA259}" dt="2024-07-21T14:32:04.441" v="109" actId="26606"/>
          <ac:spMkLst>
            <pc:docMk/>
            <pc:sldMk cId="1360047855" sldId="504"/>
            <ac:spMk id="11" creationId="{F7117410-A2A4-4085-9ADC-46744551DBDE}"/>
          </ac:spMkLst>
        </pc:spChg>
        <pc:spChg chg="add">
          <ac:chgData name="Anagha P [MAHE-MITBLR]" userId="459717d2-0b96-4c2a-af3c-57a2292612c9" providerId="ADAL" clId="{D8FE9A93-3B36-48BB-A6D0-5FA174ADA259}" dt="2024-07-21T14:32:04.441" v="109" actId="26606"/>
          <ac:spMkLst>
            <pc:docMk/>
            <pc:sldMk cId="1360047855" sldId="504"/>
            <ac:spMk id="13" creationId="{99F74EB5-E547-4FB4-95F5-BCC788F3C4A0}"/>
          </ac:spMkLst>
        </pc:spChg>
        <pc:graphicFrameChg chg="add">
          <ac:chgData name="Anagha P [MAHE-MITBLR]" userId="459717d2-0b96-4c2a-af3c-57a2292612c9" providerId="ADAL" clId="{D8FE9A93-3B36-48BB-A6D0-5FA174ADA259}" dt="2024-07-21T14:32:04.441" v="109" actId="26606"/>
          <ac:graphicFrameMkLst>
            <pc:docMk/>
            <pc:sldMk cId="1360047855" sldId="504"/>
            <ac:graphicFrameMk id="5" creationId="{CD5360F9-2CCF-C2D3-1E6F-34678D9DAF88}"/>
          </ac:graphicFrameMkLst>
        </pc:graphicFrameChg>
      </pc:sldChg>
      <pc:sldChg chg="addSp delSp modSp add mod setBg delDesignElem">
        <pc:chgData name="Anagha P [MAHE-MITBLR]" userId="459717d2-0b96-4c2a-af3c-57a2292612c9" providerId="ADAL" clId="{D8FE9A93-3B36-48BB-A6D0-5FA174ADA259}" dt="2024-07-23T08:31:49.593" v="658" actId="167"/>
        <pc:sldMkLst>
          <pc:docMk/>
          <pc:sldMk cId="3540034828" sldId="504"/>
        </pc:sldMkLst>
        <pc:spChg chg="add mod ord">
          <ac:chgData name="Anagha P [MAHE-MITBLR]" userId="459717d2-0b96-4c2a-af3c-57a2292612c9" providerId="ADAL" clId="{D8FE9A93-3B36-48BB-A6D0-5FA174ADA259}" dt="2024-07-23T08:31:49.593" v="658" actId="167"/>
          <ac:spMkLst>
            <pc:docMk/>
            <pc:sldMk cId="3540034828" sldId="504"/>
            <ac:spMk id="2" creationId="{0110D5AA-0E5D-21D4-BDDA-3DE4A21C3DA6}"/>
          </ac:spMkLst>
        </pc:spChg>
        <pc:spChg chg="del">
          <ac:chgData name="Anagha P [MAHE-MITBLR]" userId="459717d2-0b96-4c2a-af3c-57a2292612c9" providerId="ADAL" clId="{D8FE9A93-3B36-48BB-A6D0-5FA174ADA259}" dt="2024-07-23T08:16:55.547" v="480"/>
          <ac:spMkLst>
            <pc:docMk/>
            <pc:sldMk cId="3540034828" sldId="504"/>
            <ac:spMk id="9" creationId="{7301F447-EEF7-48F5-AF73-7566EE7F64AD}"/>
          </ac:spMkLst>
        </pc:spChg>
        <pc:spChg chg="del">
          <ac:chgData name="Anagha P [MAHE-MITBLR]" userId="459717d2-0b96-4c2a-af3c-57a2292612c9" providerId="ADAL" clId="{D8FE9A93-3B36-48BB-A6D0-5FA174ADA259}" dt="2024-07-23T08:16:55.547" v="480"/>
          <ac:spMkLst>
            <pc:docMk/>
            <pc:sldMk cId="3540034828" sldId="504"/>
            <ac:spMk id="11" creationId="{F7117410-A2A4-4085-9ADC-46744551DBDE}"/>
          </ac:spMkLst>
        </pc:spChg>
        <pc:spChg chg="del">
          <ac:chgData name="Anagha P [MAHE-MITBLR]" userId="459717d2-0b96-4c2a-af3c-57a2292612c9" providerId="ADAL" clId="{D8FE9A93-3B36-48BB-A6D0-5FA174ADA259}" dt="2024-07-23T08:16:55.547" v="480"/>
          <ac:spMkLst>
            <pc:docMk/>
            <pc:sldMk cId="3540034828" sldId="504"/>
            <ac:spMk id="13" creationId="{99F74EB5-E547-4FB4-95F5-BCC788F3C4A0}"/>
          </ac:spMkLst>
        </pc:spChg>
      </pc:sldChg>
      <pc:sldChg chg="addSp delSp modSp add del mod setBg">
        <pc:chgData name="Anagha P [MAHE-MITBLR]" userId="459717d2-0b96-4c2a-af3c-57a2292612c9" providerId="ADAL" clId="{D8FE9A93-3B36-48BB-A6D0-5FA174ADA259}" dt="2024-07-23T08:16:44.342" v="474" actId="2696"/>
        <pc:sldMkLst>
          <pc:docMk/>
          <pc:sldMk cId="1537786936" sldId="505"/>
        </pc:sldMkLst>
        <pc:spChg chg="mod">
          <ac:chgData name="Anagha P [MAHE-MITBLR]" userId="459717d2-0b96-4c2a-af3c-57a2292612c9" providerId="ADAL" clId="{D8FE9A93-3B36-48BB-A6D0-5FA174ADA259}" dt="2024-07-21T14:32:18.495" v="110" actId="26606"/>
          <ac:spMkLst>
            <pc:docMk/>
            <pc:sldMk cId="1537786936" sldId="505"/>
            <ac:spMk id="2" creationId="{00000000-0000-0000-0000-000000000000}"/>
          </ac:spMkLst>
        </pc:spChg>
        <pc:spChg chg="del">
          <ac:chgData name="Anagha P [MAHE-MITBLR]" userId="459717d2-0b96-4c2a-af3c-57a2292612c9" providerId="ADAL" clId="{D8FE9A93-3B36-48BB-A6D0-5FA174ADA259}" dt="2024-07-21T14:32:18.495" v="110" actId="26606"/>
          <ac:spMkLst>
            <pc:docMk/>
            <pc:sldMk cId="1537786936" sldId="505"/>
            <ac:spMk id="3" creationId="{00000000-0000-0000-0000-000000000000}"/>
          </ac:spMkLst>
        </pc:spChg>
        <pc:spChg chg="add del">
          <ac:chgData name="Anagha P [MAHE-MITBLR]" userId="459717d2-0b96-4c2a-af3c-57a2292612c9" providerId="ADAL" clId="{D8FE9A93-3B36-48BB-A6D0-5FA174ADA259}" dt="2024-07-21T14:32:33.225" v="113" actId="26606"/>
          <ac:spMkLst>
            <pc:docMk/>
            <pc:sldMk cId="1537786936" sldId="505"/>
            <ac:spMk id="9" creationId="{BACC6370-2D7E-4714-9D71-7542949D7D5D}"/>
          </ac:spMkLst>
        </pc:spChg>
        <pc:spChg chg="add del">
          <ac:chgData name="Anagha P [MAHE-MITBLR]" userId="459717d2-0b96-4c2a-af3c-57a2292612c9" providerId="ADAL" clId="{D8FE9A93-3B36-48BB-A6D0-5FA174ADA259}" dt="2024-07-21T14:32:33.225" v="113" actId="26606"/>
          <ac:spMkLst>
            <pc:docMk/>
            <pc:sldMk cId="1537786936" sldId="505"/>
            <ac:spMk id="11" creationId="{F68B3F68-107C-434F-AA38-110D5EA91B85}"/>
          </ac:spMkLst>
        </pc:spChg>
        <pc:spChg chg="add del">
          <ac:chgData name="Anagha P [MAHE-MITBLR]" userId="459717d2-0b96-4c2a-af3c-57a2292612c9" providerId="ADAL" clId="{D8FE9A93-3B36-48BB-A6D0-5FA174ADA259}" dt="2024-07-21T14:32:33.225" v="113" actId="26606"/>
          <ac:spMkLst>
            <pc:docMk/>
            <pc:sldMk cId="1537786936" sldId="505"/>
            <ac:spMk id="13" creationId="{AAD0DBB9-1A4B-4391-81D4-CB19F9AB918A}"/>
          </ac:spMkLst>
        </pc:spChg>
        <pc:spChg chg="add del">
          <ac:chgData name="Anagha P [MAHE-MITBLR]" userId="459717d2-0b96-4c2a-af3c-57a2292612c9" providerId="ADAL" clId="{D8FE9A93-3B36-48BB-A6D0-5FA174ADA259}" dt="2024-07-21T14:32:33.225" v="113" actId="26606"/>
          <ac:spMkLst>
            <pc:docMk/>
            <pc:sldMk cId="1537786936" sldId="505"/>
            <ac:spMk id="15" creationId="{063BBA22-50EA-4C4D-BE05-F1CE4E63AA56}"/>
          </ac:spMkLst>
        </pc:spChg>
        <pc:spChg chg="add">
          <ac:chgData name="Anagha P [MAHE-MITBLR]" userId="459717d2-0b96-4c2a-af3c-57a2292612c9" providerId="ADAL" clId="{D8FE9A93-3B36-48BB-A6D0-5FA174ADA259}" dt="2024-07-21T14:32:33.225" v="113" actId="26606"/>
          <ac:spMkLst>
            <pc:docMk/>
            <pc:sldMk cId="1537786936" sldId="505"/>
            <ac:spMk id="20" creationId="{BACC6370-2D7E-4714-9D71-7542949D7D5D}"/>
          </ac:spMkLst>
        </pc:spChg>
        <pc:spChg chg="add">
          <ac:chgData name="Anagha P [MAHE-MITBLR]" userId="459717d2-0b96-4c2a-af3c-57a2292612c9" providerId="ADAL" clId="{D8FE9A93-3B36-48BB-A6D0-5FA174ADA259}" dt="2024-07-21T14:32:33.225" v="113" actId="26606"/>
          <ac:spMkLst>
            <pc:docMk/>
            <pc:sldMk cId="1537786936" sldId="505"/>
            <ac:spMk id="22" creationId="{F68B3F68-107C-434F-AA38-110D5EA91B85}"/>
          </ac:spMkLst>
        </pc:spChg>
        <pc:spChg chg="add">
          <ac:chgData name="Anagha P [MAHE-MITBLR]" userId="459717d2-0b96-4c2a-af3c-57a2292612c9" providerId="ADAL" clId="{D8FE9A93-3B36-48BB-A6D0-5FA174ADA259}" dt="2024-07-21T14:32:33.225" v="113" actId="26606"/>
          <ac:spMkLst>
            <pc:docMk/>
            <pc:sldMk cId="1537786936" sldId="505"/>
            <ac:spMk id="24" creationId="{AAD0DBB9-1A4B-4391-81D4-CB19F9AB918A}"/>
          </ac:spMkLst>
        </pc:spChg>
        <pc:spChg chg="add">
          <ac:chgData name="Anagha P [MAHE-MITBLR]" userId="459717d2-0b96-4c2a-af3c-57a2292612c9" providerId="ADAL" clId="{D8FE9A93-3B36-48BB-A6D0-5FA174ADA259}" dt="2024-07-21T14:32:33.225" v="113" actId="26606"/>
          <ac:spMkLst>
            <pc:docMk/>
            <pc:sldMk cId="1537786936" sldId="505"/>
            <ac:spMk id="26" creationId="{063BBA22-50EA-4C4D-BE05-F1CE4E63AA56}"/>
          </ac:spMkLst>
        </pc:spChg>
        <pc:graphicFrameChg chg="add mod modGraphic">
          <ac:chgData name="Anagha P [MAHE-MITBLR]" userId="459717d2-0b96-4c2a-af3c-57a2292612c9" providerId="ADAL" clId="{D8FE9A93-3B36-48BB-A6D0-5FA174ADA259}" dt="2024-07-21T14:33:12.281" v="115" actId="207"/>
          <ac:graphicFrameMkLst>
            <pc:docMk/>
            <pc:sldMk cId="1537786936" sldId="505"/>
            <ac:graphicFrameMk id="5" creationId="{D78D4149-FB05-7A49-D6CC-034A0CCC6353}"/>
          </ac:graphicFrameMkLst>
        </pc:graphicFrameChg>
      </pc:sldChg>
      <pc:sldChg chg="addSp delSp modSp add mod setBg delDesignElem">
        <pc:chgData name="Anagha P [MAHE-MITBLR]" userId="459717d2-0b96-4c2a-af3c-57a2292612c9" providerId="ADAL" clId="{D8FE9A93-3B36-48BB-A6D0-5FA174ADA259}" dt="2024-07-23T08:31:55.139" v="660" actId="167"/>
        <pc:sldMkLst>
          <pc:docMk/>
          <pc:sldMk cId="3157741414" sldId="505"/>
        </pc:sldMkLst>
        <pc:spChg chg="add mod ord">
          <ac:chgData name="Anagha P [MAHE-MITBLR]" userId="459717d2-0b96-4c2a-af3c-57a2292612c9" providerId="ADAL" clId="{D8FE9A93-3B36-48BB-A6D0-5FA174ADA259}" dt="2024-07-23T08:31:55.139" v="660" actId="167"/>
          <ac:spMkLst>
            <pc:docMk/>
            <pc:sldMk cId="3157741414" sldId="505"/>
            <ac:spMk id="3" creationId="{5A8D1829-DA75-8D37-8563-CF6F70A99B0D}"/>
          </ac:spMkLst>
        </pc:spChg>
        <pc:spChg chg="del">
          <ac:chgData name="Anagha P [MAHE-MITBLR]" userId="459717d2-0b96-4c2a-af3c-57a2292612c9" providerId="ADAL" clId="{D8FE9A93-3B36-48BB-A6D0-5FA174ADA259}" dt="2024-07-23T08:16:55.547" v="480"/>
          <ac:spMkLst>
            <pc:docMk/>
            <pc:sldMk cId="3157741414" sldId="505"/>
            <ac:spMk id="20" creationId="{BACC6370-2D7E-4714-9D71-7542949D7D5D}"/>
          </ac:spMkLst>
        </pc:spChg>
        <pc:spChg chg="del">
          <ac:chgData name="Anagha P [MAHE-MITBLR]" userId="459717d2-0b96-4c2a-af3c-57a2292612c9" providerId="ADAL" clId="{D8FE9A93-3B36-48BB-A6D0-5FA174ADA259}" dt="2024-07-23T08:16:55.547" v="480"/>
          <ac:spMkLst>
            <pc:docMk/>
            <pc:sldMk cId="3157741414" sldId="505"/>
            <ac:spMk id="22" creationId="{F68B3F68-107C-434F-AA38-110D5EA91B85}"/>
          </ac:spMkLst>
        </pc:spChg>
        <pc:spChg chg="del">
          <ac:chgData name="Anagha P [MAHE-MITBLR]" userId="459717d2-0b96-4c2a-af3c-57a2292612c9" providerId="ADAL" clId="{D8FE9A93-3B36-48BB-A6D0-5FA174ADA259}" dt="2024-07-23T08:16:55.547" v="480"/>
          <ac:spMkLst>
            <pc:docMk/>
            <pc:sldMk cId="3157741414" sldId="505"/>
            <ac:spMk id="24" creationId="{AAD0DBB9-1A4B-4391-81D4-CB19F9AB918A}"/>
          </ac:spMkLst>
        </pc:spChg>
        <pc:spChg chg="del">
          <ac:chgData name="Anagha P [MAHE-MITBLR]" userId="459717d2-0b96-4c2a-af3c-57a2292612c9" providerId="ADAL" clId="{D8FE9A93-3B36-48BB-A6D0-5FA174ADA259}" dt="2024-07-23T08:16:55.547" v="480"/>
          <ac:spMkLst>
            <pc:docMk/>
            <pc:sldMk cId="3157741414" sldId="505"/>
            <ac:spMk id="26" creationId="{063BBA22-50EA-4C4D-BE05-F1CE4E63AA56}"/>
          </ac:spMkLst>
        </pc:spChg>
      </pc:sldChg>
      <pc:sldChg chg="add del">
        <pc:chgData name="Anagha P [MAHE-MITBLR]" userId="459717d2-0b96-4c2a-af3c-57a2292612c9" providerId="ADAL" clId="{D8FE9A93-3B36-48BB-A6D0-5FA174ADA259}" dt="2024-07-23T08:16:44.342" v="474" actId="2696"/>
        <pc:sldMkLst>
          <pc:docMk/>
          <pc:sldMk cId="2710728485" sldId="506"/>
        </pc:sldMkLst>
      </pc:sldChg>
      <pc:sldChg chg="addSp modSp add mod">
        <pc:chgData name="Anagha P [MAHE-MITBLR]" userId="459717d2-0b96-4c2a-af3c-57a2292612c9" providerId="ADAL" clId="{D8FE9A93-3B36-48BB-A6D0-5FA174ADA259}" dt="2024-07-23T08:31:59.662" v="662" actId="167"/>
        <pc:sldMkLst>
          <pc:docMk/>
          <pc:sldMk cId="3942608772" sldId="506"/>
        </pc:sldMkLst>
        <pc:spChg chg="add mod ord">
          <ac:chgData name="Anagha P [MAHE-MITBLR]" userId="459717d2-0b96-4c2a-af3c-57a2292612c9" providerId="ADAL" clId="{D8FE9A93-3B36-48BB-A6D0-5FA174ADA259}" dt="2024-07-23T08:31:59.662" v="662" actId="167"/>
          <ac:spMkLst>
            <pc:docMk/>
            <pc:sldMk cId="3942608772" sldId="506"/>
            <ac:spMk id="2" creationId="{74867267-A7AC-0CF7-9C3D-6AA90BF126A2}"/>
          </ac:spMkLst>
        </pc:spChg>
      </pc:sldChg>
      <pc:sldChg chg="addSp delSp modSp add mod setBg delDesignElem">
        <pc:chgData name="Anagha P [MAHE-MITBLR]" userId="459717d2-0b96-4c2a-af3c-57a2292612c9" providerId="ADAL" clId="{D8FE9A93-3B36-48BB-A6D0-5FA174ADA259}" dt="2024-07-23T08:32:04.630" v="664" actId="167"/>
        <pc:sldMkLst>
          <pc:docMk/>
          <pc:sldMk cId="66649937" sldId="507"/>
        </pc:sldMkLst>
        <pc:spChg chg="add mod ord">
          <ac:chgData name="Anagha P [MAHE-MITBLR]" userId="459717d2-0b96-4c2a-af3c-57a2292612c9" providerId="ADAL" clId="{D8FE9A93-3B36-48BB-A6D0-5FA174ADA259}" dt="2024-07-23T08:32:04.630" v="664" actId="167"/>
          <ac:spMkLst>
            <pc:docMk/>
            <pc:sldMk cId="66649937" sldId="507"/>
            <ac:spMk id="3" creationId="{682CAABF-5014-7CDA-1B3A-B665736303D8}"/>
          </ac:spMkLst>
        </pc:spChg>
        <pc:spChg chg="del">
          <ac:chgData name="Anagha P [MAHE-MITBLR]" userId="459717d2-0b96-4c2a-af3c-57a2292612c9" providerId="ADAL" clId="{D8FE9A93-3B36-48BB-A6D0-5FA174ADA259}" dt="2024-07-23T08:16:55.547" v="480"/>
          <ac:spMkLst>
            <pc:docMk/>
            <pc:sldMk cId="66649937" sldId="507"/>
            <ac:spMk id="9" creationId="{BACC6370-2D7E-4714-9D71-7542949D7D5D}"/>
          </ac:spMkLst>
        </pc:spChg>
        <pc:spChg chg="del">
          <ac:chgData name="Anagha P [MAHE-MITBLR]" userId="459717d2-0b96-4c2a-af3c-57a2292612c9" providerId="ADAL" clId="{D8FE9A93-3B36-48BB-A6D0-5FA174ADA259}" dt="2024-07-23T08:16:55.547" v="480"/>
          <ac:spMkLst>
            <pc:docMk/>
            <pc:sldMk cId="66649937" sldId="507"/>
            <ac:spMk id="11" creationId="{F68B3F68-107C-434F-AA38-110D5EA91B85}"/>
          </ac:spMkLst>
        </pc:spChg>
        <pc:spChg chg="del">
          <ac:chgData name="Anagha P [MAHE-MITBLR]" userId="459717d2-0b96-4c2a-af3c-57a2292612c9" providerId="ADAL" clId="{D8FE9A93-3B36-48BB-A6D0-5FA174ADA259}" dt="2024-07-23T08:16:55.547" v="480"/>
          <ac:spMkLst>
            <pc:docMk/>
            <pc:sldMk cId="66649937" sldId="507"/>
            <ac:spMk id="13" creationId="{AAD0DBB9-1A4B-4391-81D4-CB19F9AB918A}"/>
          </ac:spMkLst>
        </pc:spChg>
        <pc:spChg chg="del">
          <ac:chgData name="Anagha P [MAHE-MITBLR]" userId="459717d2-0b96-4c2a-af3c-57a2292612c9" providerId="ADAL" clId="{D8FE9A93-3B36-48BB-A6D0-5FA174ADA259}" dt="2024-07-23T08:16:55.547" v="480"/>
          <ac:spMkLst>
            <pc:docMk/>
            <pc:sldMk cId="66649937" sldId="507"/>
            <ac:spMk id="15" creationId="{063BBA22-50EA-4C4D-BE05-F1CE4E63AA56}"/>
          </ac:spMkLst>
        </pc:spChg>
      </pc:sldChg>
      <pc:sldChg chg="addSp delSp modSp add del mod setBg">
        <pc:chgData name="Anagha P [MAHE-MITBLR]" userId="459717d2-0b96-4c2a-af3c-57a2292612c9" providerId="ADAL" clId="{D8FE9A93-3B36-48BB-A6D0-5FA174ADA259}" dt="2024-07-23T08:16:44.342" v="474" actId="2696"/>
        <pc:sldMkLst>
          <pc:docMk/>
          <pc:sldMk cId="86656066" sldId="507"/>
        </pc:sldMkLst>
        <pc:spChg chg="mod">
          <ac:chgData name="Anagha P [MAHE-MITBLR]" userId="459717d2-0b96-4c2a-af3c-57a2292612c9" providerId="ADAL" clId="{D8FE9A93-3B36-48BB-A6D0-5FA174ADA259}" dt="2024-07-21T14:33:41.999" v="116" actId="26606"/>
          <ac:spMkLst>
            <pc:docMk/>
            <pc:sldMk cId="86656066" sldId="507"/>
            <ac:spMk id="2" creationId="{00000000-0000-0000-0000-000000000000}"/>
          </ac:spMkLst>
        </pc:spChg>
        <pc:spChg chg="del">
          <ac:chgData name="Anagha P [MAHE-MITBLR]" userId="459717d2-0b96-4c2a-af3c-57a2292612c9" providerId="ADAL" clId="{D8FE9A93-3B36-48BB-A6D0-5FA174ADA259}" dt="2024-07-21T14:33:41.999" v="116" actId="26606"/>
          <ac:spMkLst>
            <pc:docMk/>
            <pc:sldMk cId="86656066" sldId="507"/>
            <ac:spMk id="3" creationId="{00000000-0000-0000-0000-000000000000}"/>
          </ac:spMkLst>
        </pc:spChg>
        <pc:spChg chg="add">
          <ac:chgData name="Anagha P [MAHE-MITBLR]" userId="459717d2-0b96-4c2a-af3c-57a2292612c9" providerId="ADAL" clId="{D8FE9A93-3B36-48BB-A6D0-5FA174ADA259}" dt="2024-07-21T14:33:41.999" v="116" actId="26606"/>
          <ac:spMkLst>
            <pc:docMk/>
            <pc:sldMk cId="86656066" sldId="507"/>
            <ac:spMk id="9" creationId="{BACC6370-2D7E-4714-9D71-7542949D7D5D}"/>
          </ac:spMkLst>
        </pc:spChg>
        <pc:spChg chg="add">
          <ac:chgData name="Anagha P [MAHE-MITBLR]" userId="459717d2-0b96-4c2a-af3c-57a2292612c9" providerId="ADAL" clId="{D8FE9A93-3B36-48BB-A6D0-5FA174ADA259}" dt="2024-07-21T14:33:41.999" v="116" actId="26606"/>
          <ac:spMkLst>
            <pc:docMk/>
            <pc:sldMk cId="86656066" sldId="507"/>
            <ac:spMk id="11" creationId="{F68B3F68-107C-434F-AA38-110D5EA91B85}"/>
          </ac:spMkLst>
        </pc:spChg>
        <pc:spChg chg="add">
          <ac:chgData name="Anagha P [MAHE-MITBLR]" userId="459717d2-0b96-4c2a-af3c-57a2292612c9" providerId="ADAL" clId="{D8FE9A93-3B36-48BB-A6D0-5FA174ADA259}" dt="2024-07-21T14:33:41.999" v="116" actId="26606"/>
          <ac:spMkLst>
            <pc:docMk/>
            <pc:sldMk cId="86656066" sldId="507"/>
            <ac:spMk id="13" creationId="{AAD0DBB9-1A4B-4391-81D4-CB19F9AB918A}"/>
          </ac:spMkLst>
        </pc:spChg>
        <pc:spChg chg="add">
          <ac:chgData name="Anagha P [MAHE-MITBLR]" userId="459717d2-0b96-4c2a-af3c-57a2292612c9" providerId="ADAL" clId="{D8FE9A93-3B36-48BB-A6D0-5FA174ADA259}" dt="2024-07-21T14:33:41.999" v="116" actId="26606"/>
          <ac:spMkLst>
            <pc:docMk/>
            <pc:sldMk cId="86656066" sldId="507"/>
            <ac:spMk id="15" creationId="{063BBA22-50EA-4C4D-BE05-F1CE4E63AA56}"/>
          </ac:spMkLst>
        </pc:spChg>
        <pc:graphicFrameChg chg="add">
          <ac:chgData name="Anagha P [MAHE-MITBLR]" userId="459717d2-0b96-4c2a-af3c-57a2292612c9" providerId="ADAL" clId="{D8FE9A93-3B36-48BB-A6D0-5FA174ADA259}" dt="2024-07-21T14:33:41.999" v="116" actId="26606"/>
          <ac:graphicFrameMkLst>
            <pc:docMk/>
            <pc:sldMk cId="86656066" sldId="507"/>
            <ac:graphicFrameMk id="5" creationId="{E774723F-A3D2-9321-CE73-A6149FB53B0A}"/>
          </ac:graphicFrameMkLst>
        </pc:graphicFrameChg>
      </pc:sldChg>
      <pc:sldChg chg="add del">
        <pc:chgData name="Anagha P [MAHE-MITBLR]" userId="459717d2-0b96-4c2a-af3c-57a2292612c9" providerId="ADAL" clId="{D8FE9A93-3B36-48BB-A6D0-5FA174ADA259}" dt="2024-07-23T08:16:44.342" v="474" actId="2696"/>
        <pc:sldMkLst>
          <pc:docMk/>
          <pc:sldMk cId="928022266" sldId="508"/>
        </pc:sldMkLst>
      </pc:sldChg>
      <pc:sldChg chg="addSp modSp add mod">
        <pc:chgData name="Anagha P [MAHE-MITBLR]" userId="459717d2-0b96-4c2a-af3c-57a2292612c9" providerId="ADAL" clId="{D8FE9A93-3B36-48BB-A6D0-5FA174ADA259}" dt="2024-07-23T08:32:08.828" v="666" actId="167"/>
        <pc:sldMkLst>
          <pc:docMk/>
          <pc:sldMk cId="1839588072" sldId="508"/>
        </pc:sldMkLst>
        <pc:spChg chg="add mod ord">
          <ac:chgData name="Anagha P [MAHE-MITBLR]" userId="459717d2-0b96-4c2a-af3c-57a2292612c9" providerId="ADAL" clId="{D8FE9A93-3B36-48BB-A6D0-5FA174ADA259}" dt="2024-07-23T08:32:08.828" v="666" actId="167"/>
          <ac:spMkLst>
            <pc:docMk/>
            <pc:sldMk cId="1839588072" sldId="508"/>
            <ac:spMk id="4" creationId="{1EF00396-5933-A1FC-73E9-33A111BA6557}"/>
          </ac:spMkLst>
        </pc:spChg>
      </pc:sldChg>
      <pc:sldChg chg="addSp modSp add mod setBg">
        <pc:chgData name="Anagha P [MAHE-MITBLR]" userId="459717d2-0b96-4c2a-af3c-57a2292612c9" providerId="ADAL" clId="{D8FE9A93-3B36-48BB-A6D0-5FA174ADA259}" dt="2024-07-21T14:36:23.300" v="132" actId="26606"/>
        <pc:sldMkLst>
          <pc:docMk/>
          <pc:sldMk cId="1705509698" sldId="509"/>
        </pc:sldMkLst>
        <pc:spChg chg="add">
          <ac:chgData name="Anagha P [MAHE-MITBLR]" userId="459717d2-0b96-4c2a-af3c-57a2292612c9" providerId="ADAL" clId="{D8FE9A93-3B36-48BB-A6D0-5FA174ADA259}" dt="2024-07-21T14:36:23.300" v="132" actId="26606"/>
          <ac:spMkLst>
            <pc:docMk/>
            <pc:sldMk cId="1705509698" sldId="509"/>
            <ac:spMk id="1031" creationId="{AB8C311F-7253-4AED-9701-7FC0708C41C7}"/>
          </ac:spMkLst>
        </pc:spChg>
        <pc:spChg chg="add">
          <ac:chgData name="Anagha P [MAHE-MITBLR]" userId="459717d2-0b96-4c2a-af3c-57a2292612c9" providerId="ADAL" clId="{D8FE9A93-3B36-48BB-A6D0-5FA174ADA259}" dt="2024-07-21T14:36:23.300" v="132" actId="26606"/>
          <ac:spMkLst>
            <pc:docMk/>
            <pc:sldMk cId="1705509698" sldId="509"/>
            <ac:spMk id="1033" creationId="{E2384209-CB15-4CDF-9D31-C44FD9A3F20D}"/>
          </ac:spMkLst>
        </pc:spChg>
        <pc:spChg chg="add">
          <ac:chgData name="Anagha P [MAHE-MITBLR]" userId="459717d2-0b96-4c2a-af3c-57a2292612c9" providerId="ADAL" clId="{D8FE9A93-3B36-48BB-A6D0-5FA174ADA259}" dt="2024-07-21T14:36:23.300" v="132" actId="26606"/>
          <ac:spMkLst>
            <pc:docMk/>
            <pc:sldMk cId="1705509698" sldId="509"/>
            <ac:spMk id="1035" creationId="{2633B3B5-CC90-43F0-8714-D31D1F3F0209}"/>
          </ac:spMkLst>
        </pc:spChg>
        <pc:spChg chg="add">
          <ac:chgData name="Anagha P [MAHE-MITBLR]" userId="459717d2-0b96-4c2a-af3c-57a2292612c9" providerId="ADAL" clId="{D8FE9A93-3B36-48BB-A6D0-5FA174ADA259}" dt="2024-07-21T14:36:23.300" v="132" actId="26606"/>
          <ac:spMkLst>
            <pc:docMk/>
            <pc:sldMk cId="1705509698" sldId="509"/>
            <ac:spMk id="1037" creationId="{A8D57A06-A426-446D-B02C-A2DC6B62E45E}"/>
          </ac:spMkLst>
        </pc:spChg>
        <pc:picChg chg="mod">
          <ac:chgData name="Anagha P [MAHE-MITBLR]" userId="459717d2-0b96-4c2a-af3c-57a2292612c9" providerId="ADAL" clId="{D8FE9A93-3B36-48BB-A6D0-5FA174ADA259}" dt="2024-07-21T14:36:23.300" v="132" actId="26606"/>
          <ac:picMkLst>
            <pc:docMk/>
            <pc:sldMk cId="1705509698" sldId="509"/>
            <ac:picMk id="1026" creationId="{00000000-0000-0000-0000-000000000000}"/>
          </ac:picMkLst>
        </pc:picChg>
      </pc:sldChg>
      <pc:sldChg chg="new del">
        <pc:chgData name="Anagha P [MAHE-MITBLR]" userId="459717d2-0b96-4c2a-af3c-57a2292612c9" providerId="ADAL" clId="{D8FE9A93-3B36-48BB-A6D0-5FA174ADA259}" dt="2024-07-22T07:38:10.468" v="231" actId="47"/>
        <pc:sldMkLst>
          <pc:docMk/>
          <pc:sldMk cId="735351174" sldId="510"/>
        </pc:sldMkLst>
      </pc:sldChg>
      <pc:sldChg chg="new del">
        <pc:chgData name="Anagha P [MAHE-MITBLR]" userId="459717d2-0b96-4c2a-af3c-57a2292612c9" providerId="ADAL" clId="{D8FE9A93-3B36-48BB-A6D0-5FA174ADA259}" dt="2024-07-23T09:15:12.164" v="873" actId="47"/>
        <pc:sldMkLst>
          <pc:docMk/>
          <pc:sldMk cId="2106581299" sldId="510"/>
        </pc:sldMkLst>
      </pc:sldChg>
      <pc:sldChg chg="new del">
        <pc:chgData name="Anagha P [MAHE-MITBLR]" userId="459717d2-0b96-4c2a-af3c-57a2292612c9" providerId="ADAL" clId="{D8FE9A93-3B36-48BB-A6D0-5FA174ADA259}" dt="2024-07-21T15:00:49.209" v="205" actId="47"/>
        <pc:sldMkLst>
          <pc:docMk/>
          <pc:sldMk cId="1794585074" sldId="511"/>
        </pc:sldMkLst>
      </pc:sldChg>
      <pc:sldChg chg="addSp delSp modSp new mod">
        <pc:chgData name="Anagha P [MAHE-MITBLR]" userId="459717d2-0b96-4c2a-af3c-57a2292612c9" providerId="ADAL" clId="{D8FE9A93-3B36-48BB-A6D0-5FA174ADA259}" dt="2024-07-23T09:13:47.401" v="862" actId="20577"/>
        <pc:sldMkLst>
          <pc:docMk/>
          <pc:sldMk cId="1986003114" sldId="511"/>
        </pc:sldMkLst>
        <pc:spChg chg="del mod">
          <ac:chgData name="Anagha P [MAHE-MITBLR]" userId="459717d2-0b96-4c2a-af3c-57a2292612c9" providerId="ADAL" clId="{D8FE9A93-3B36-48BB-A6D0-5FA174ADA259}" dt="2024-07-23T09:11:02.706" v="796" actId="478"/>
          <ac:spMkLst>
            <pc:docMk/>
            <pc:sldMk cId="1986003114" sldId="511"/>
            <ac:spMk id="2" creationId="{BD13422B-8806-0923-3C3F-30CA09925470}"/>
          </ac:spMkLst>
        </pc:spChg>
        <pc:spChg chg="del mod">
          <ac:chgData name="Anagha P [MAHE-MITBLR]" userId="459717d2-0b96-4c2a-af3c-57a2292612c9" providerId="ADAL" clId="{D8FE9A93-3B36-48BB-A6D0-5FA174ADA259}" dt="2024-07-23T09:11:04.716" v="798" actId="478"/>
          <ac:spMkLst>
            <pc:docMk/>
            <pc:sldMk cId="1986003114" sldId="511"/>
            <ac:spMk id="3" creationId="{B4FE68FF-DE9F-9DE3-7FBD-36ED5D29769B}"/>
          </ac:spMkLst>
        </pc:spChg>
        <pc:spChg chg="add mod">
          <ac:chgData name="Anagha P [MAHE-MITBLR]" userId="459717d2-0b96-4c2a-af3c-57a2292612c9" providerId="ADAL" clId="{D8FE9A93-3B36-48BB-A6D0-5FA174ADA259}" dt="2024-07-23T09:13:47.401" v="862" actId="20577"/>
          <ac:spMkLst>
            <pc:docMk/>
            <pc:sldMk cId="1986003114" sldId="511"/>
            <ac:spMk id="5" creationId="{381443EF-5808-337B-0184-B870F22DB461}"/>
          </ac:spMkLst>
        </pc:spChg>
      </pc:sldChg>
      <pc:sldChg chg="new del">
        <pc:chgData name="Anagha P [MAHE-MITBLR]" userId="459717d2-0b96-4c2a-af3c-57a2292612c9" providerId="ADAL" clId="{D8FE9A93-3B36-48BB-A6D0-5FA174ADA259}" dt="2024-07-21T14:57:34.956" v="191" actId="47"/>
        <pc:sldMkLst>
          <pc:docMk/>
          <pc:sldMk cId="2796393549" sldId="511"/>
        </pc:sldMkLst>
      </pc:sldChg>
      <pc:sldChg chg="modSp add mod">
        <pc:chgData name="Anagha P [MAHE-MITBLR]" userId="459717d2-0b96-4c2a-af3c-57a2292612c9" providerId="ADAL" clId="{D8FE9A93-3B36-48BB-A6D0-5FA174ADA259}" dt="2024-07-23T09:15:00.204" v="869" actId="20577"/>
        <pc:sldMkLst>
          <pc:docMk/>
          <pc:sldMk cId="710979478" sldId="512"/>
        </pc:sldMkLst>
        <pc:spChg chg="mod">
          <ac:chgData name="Anagha P [MAHE-MITBLR]" userId="459717d2-0b96-4c2a-af3c-57a2292612c9" providerId="ADAL" clId="{D8FE9A93-3B36-48BB-A6D0-5FA174ADA259}" dt="2024-07-23T09:15:00.204" v="869" actId="20577"/>
          <ac:spMkLst>
            <pc:docMk/>
            <pc:sldMk cId="710979478" sldId="512"/>
            <ac:spMk id="5" creationId="{381443EF-5808-337B-0184-B870F22DB461}"/>
          </ac:spMkLst>
        </pc:spChg>
      </pc:sldChg>
      <pc:sldChg chg="modSp add mod">
        <pc:chgData name="Anagha P [MAHE-MITBLR]" userId="459717d2-0b96-4c2a-af3c-57a2292612c9" providerId="ADAL" clId="{D8FE9A93-3B36-48BB-A6D0-5FA174ADA259}" dt="2024-07-23T09:15:08.400" v="872" actId="20577"/>
        <pc:sldMkLst>
          <pc:docMk/>
          <pc:sldMk cId="1849986162" sldId="513"/>
        </pc:sldMkLst>
        <pc:spChg chg="mod">
          <ac:chgData name="Anagha P [MAHE-MITBLR]" userId="459717d2-0b96-4c2a-af3c-57a2292612c9" providerId="ADAL" clId="{D8FE9A93-3B36-48BB-A6D0-5FA174ADA259}" dt="2024-07-23T09:15:08.400" v="872" actId="20577"/>
          <ac:spMkLst>
            <pc:docMk/>
            <pc:sldMk cId="1849986162" sldId="513"/>
            <ac:spMk id="5" creationId="{381443EF-5808-337B-0184-B870F22DB461}"/>
          </ac:spMkLst>
        </pc:spChg>
      </pc:sldChg>
      <pc:sldMasterChg chg="del delSldLayout">
        <pc:chgData name="Anagha P [MAHE-MITBLR]" userId="459717d2-0b96-4c2a-af3c-57a2292612c9" providerId="ADAL" clId="{D8FE9A93-3B36-48BB-A6D0-5FA174ADA259}" dt="2024-07-21T14:44:20.316" v="173" actId="47"/>
        <pc:sldMasterMkLst>
          <pc:docMk/>
          <pc:sldMasterMk cId="1890956721" sldId="2147483660"/>
        </pc:sldMasterMkLst>
        <pc:sldLayoutChg chg="del">
          <pc:chgData name="Anagha P [MAHE-MITBLR]" userId="459717d2-0b96-4c2a-af3c-57a2292612c9" providerId="ADAL" clId="{D8FE9A93-3B36-48BB-A6D0-5FA174ADA259}" dt="2024-07-21T14:44:20.316" v="173" actId="47"/>
          <pc:sldLayoutMkLst>
            <pc:docMk/>
            <pc:sldMasterMk cId="1890956721" sldId="2147483660"/>
            <pc:sldLayoutMk cId="118256808" sldId="2147483661"/>
          </pc:sldLayoutMkLst>
        </pc:sldLayoutChg>
        <pc:sldLayoutChg chg="del">
          <pc:chgData name="Anagha P [MAHE-MITBLR]" userId="459717d2-0b96-4c2a-af3c-57a2292612c9" providerId="ADAL" clId="{D8FE9A93-3B36-48BB-A6D0-5FA174ADA259}" dt="2024-07-21T14:44:20.316" v="173" actId="47"/>
          <pc:sldLayoutMkLst>
            <pc:docMk/>
            <pc:sldMasterMk cId="1890956721" sldId="2147483660"/>
            <pc:sldLayoutMk cId="2990478741" sldId="2147483662"/>
          </pc:sldLayoutMkLst>
        </pc:sldLayoutChg>
        <pc:sldLayoutChg chg="del">
          <pc:chgData name="Anagha P [MAHE-MITBLR]" userId="459717d2-0b96-4c2a-af3c-57a2292612c9" providerId="ADAL" clId="{D8FE9A93-3B36-48BB-A6D0-5FA174ADA259}" dt="2024-07-21T14:44:20.316" v="173" actId="47"/>
          <pc:sldLayoutMkLst>
            <pc:docMk/>
            <pc:sldMasterMk cId="1890956721" sldId="2147483660"/>
            <pc:sldLayoutMk cId="3236292637" sldId="2147483663"/>
          </pc:sldLayoutMkLst>
        </pc:sldLayoutChg>
        <pc:sldLayoutChg chg="del">
          <pc:chgData name="Anagha P [MAHE-MITBLR]" userId="459717d2-0b96-4c2a-af3c-57a2292612c9" providerId="ADAL" clId="{D8FE9A93-3B36-48BB-A6D0-5FA174ADA259}" dt="2024-07-21T14:44:20.316" v="173" actId="47"/>
          <pc:sldLayoutMkLst>
            <pc:docMk/>
            <pc:sldMasterMk cId="1890956721" sldId="2147483660"/>
            <pc:sldLayoutMk cId="2899641194" sldId="2147483664"/>
          </pc:sldLayoutMkLst>
        </pc:sldLayoutChg>
        <pc:sldLayoutChg chg="del">
          <pc:chgData name="Anagha P [MAHE-MITBLR]" userId="459717d2-0b96-4c2a-af3c-57a2292612c9" providerId="ADAL" clId="{D8FE9A93-3B36-48BB-A6D0-5FA174ADA259}" dt="2024-07-21T14:44:20.316" v="173" actId="47"/>
          <pc:sldLayoutMkLst>
            <pc:docMk/>
            <pc:sldMasterMk cId="1890956721" sldId="2147483660"/>
            <pc:sldLayoutMk cId="1020693249" sldId="2147483665"/>
          </pc:sldLayoutMkLst>
        </pc:sldLayoutChg>
        <pc:sldLayoutChg chg="del">
          <pc:chgData name="Anagha P [MAHE-MITBLR]" userId="459717d2-0b96-4c2a-af3c-57a2292612c9" providerId="ADAL" clId="{D8FE9A93-3B36-48BB-A6D0-5FA174ADA259}" dt="2024-07-21T14:44:20.316" v="173" actId="47"/>
          <pc:sldLayoutMkLst>
            <pc:docMk/>
            <pc:sldMasterMk cId="1890956721" sldId="2147483660"/>
            <pc:sldLayoutMk cId="2286217980" sldId="2147483666"/>
          </pc:sldLayoutMkLst>
        </pc:sldLayoutChg>
        <pc:sldLayoutChg chg="del">
          <pc:chgData name="Anagha P [MAHE-MITBLR]" userId="459717d2-0b96-4c2a-af3c-57a2292612c9" providerId="ADAL" clId="{D8FE9A93-3B36-48BB-A6D0-5FA174ADA259}" dt="2024-07-21T14:44:20.316" v="173" actId="47"/>
          <pc:sldLayoutMkLst>
            <pc:docMk/>
            <pc:sldMasterMk cId="1890956721" sldId="2147483660"/>
            <pc:sldLayoutMk cId="3484045603" sldId="2147483667"/>
          </pc:sldLayoutMkLst>
        </pc:sldLayoutChg>
        <pc:sldLayoutChg chg="del">
          <pc:chgData name="Anagha P [MAHE-MITBLR]" userId="459717d2-0b96-4c2a-af3c-57a2292612c9" providerId="ADAL" clId="{D8FE9A93-3B36-48BB-A6D0-5FA174ADA259}" dt="2024-07-21T14:44:20.316" v="173" actId="47"/>
          <pc:sldLayoutMkLst>
            <pc:docMk/>
            <pc:sldMasterMk cId="1890956721" sldId="2147483660"/>
            <pc:sldLayoutMk cId="3320734478" sldId="2147483668"/>
          </pc:sldLayoutMkLst>
        </pc:sldLayoutChg>
        <pc:sldLayoutChg chg="del">
          <pc:chgData name="Anagha P [MAHE-MITBLR]" userId="459717d2-0b96-4c2a-af3c-57a2292612c9" providerId="ADAL" clId="{D8FE9A93-3B36-48BB-A6D0-5FA174ADA259}" dt="2024-07-21T14:44:20.316" v="173" actId="47"/>
          <pc:sldLayoutMkLst>
            <pc:docMk/>
            <pc:sldMasterMk cId="1890956721" sldId="2147483660"/>
            <pc:sldLayoutMk cId="1895232346" sldId="2147483669"/>
          </pc:sldLayoutMkLst>
        </pc:sldLayoutChg>
        <pc:sldLayoutChg chg="del">
          <pc:chgData name="Anagha P [MAHE-MITBLR]" userId="459717d2-0b96-4c2a-af3c-57a2292612c9" providerId="ADAL" clId="{D8FE9A93-3B36-48BB-A6D0-5FA174ADA259}" dt="2024-07-21T14:44:20.316" v="173" actId="47"/>
          <pc:sldLayoutMkLst>
            <pc:docMk/>
            <pc:sldMasterMk cId="1890956721" sldId="2147483660"/>
            <pc:sldLayoutMk cId="2711511086" sldId="2147483670"/>
          </pc:sldLayoutMkLst>
        </pc:sldLayoutChg>
        <pc:sldLayoutChg chg="del">
          <pc:chgData name="Anagha P [MAHE-MITBLR]" userId="459717d2-0b96-4c2a-af3c-57a2292612c9" providerId="ADAL" clId="{D8FE9A93-3B36-48BB-A6D0-5FA174ADA259}" dt="2024-07-21T14:44:20.316" v="173" actId="47"/>
          <pc:sldLayoutMkLst>
            <pc:docMk/>
            <pc:sldMasterMk cId="1890956721" sldId="2147483660"/>
            <pc:sldLayoutMk cId="3145698282" sldId="2147483671"/>
          </pc:sldLayoutMkLst>
        </pc:sldLayoutChg>
      </pc:sldMasterChg>
    </pc:docChg>
  </pc:docChgLst>
</pc:chgInfo>
</file>

<file path=ppt/diagrams/_rels/data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image" Target="../media/image1.png"/></Relationships>
</file>

<file path=ppt/diagrams/_rels/data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image" Target="../media/image1.png"/></Relationships>
</file>

<file path=ppt/diagrams/_rels/drawing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FE29E8-27B6-43D8-8B68-5BD21297FB26}"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61328794-5652-4DF5-87D1-41B64C528238}">
      <dgm:prSet custT="1"/>
      <dgm:spPr/>
      <dgm:t>
        <a:bodyPr/>
        <a:lstStyle/>
        <a:p>
          <a:pPr>
            <a:lnSpc>
              <a:spcPct val="100000"/>
            </a:lnSpc>
          </a:pPr>
          <a:r>
            <a:rPr lang="en-US" sz="1800" dirty="0"/>
            <a:t>AI is short for artificial intelligence </a:t>
          </a:r>
        </a:p>
      </dgm:t>
    </dgm:pt>
    <dgm:pt modelId="{B77A7EB9-66A8-45AA-8329-3AA964C4A7F5}" type="parTrans" cxnId="{C87ED8D4-8A53-4FAC-AE27-0DDD2C7B3797}">
      <dgm:prSet/>
      <dgm:spPr/>
      <dgm:t>
        <a:bodyPr/>
        <a:lstStyle/>
        <a:p>
          <a:endParaRPr lang="en-US"/>
        </a:p>
      </dgm:t>
    </dgm:pt>
    <dgm:pt modelId="{B510072D-EDB8-4E4A-B522-B177ECA58868}" type="sibTrans" cxnId="{C87ED8D4-8A53-4FAC-AE27-0DDD2C7B3797}">
      <dgm:prSet/>
      <dgm:spPr/>
      <dgm:t>
        <a:bodyPr/>
        <a:lstStyle/>
        <a:p>
          <a:endParaRPr lang="en-US"/>
        </a:p>
      </dgm:t>
    </dgm:pt>
    <dgm:pt modelId="{1927BDC3-F5E5-4D93-A617-956322A5567F}">
      <dgm:prSet custT="1"/>
      <dgm:spPr/>
      <dgm:t>
        <a:bodyPr/>
        <a:lstStyle/>
        <a:p>
          <a:pPr>
            <a:lnSpc>
              <a:spcPct val="100000"/>
            </a:lnSpc>
          </a:pPr>
          <a:r>
            <a:rPr lang="en-US" sz="1800" dirty="0"/>
            <a:t>Refers to the ability of machines to perform tasks that ordinarily require human intelligence, such as understanding natural language and recognizing objects.</a:t>
          </a:r>
        </a:p>
      </dgm:t>
    </dgm:pt>
    <dgm:pt modelId="{BD60C21F-CD79-4D47-BF8A-A8CD936D92DB}" type="parTrans" cxnId="{3E509E98-F34B-4036-8619-AE64EFB88E93}">
      <dgm:prSet/>
      <dgm:spPr/>
      <dgm:t>
        <a:bodyPr/>
        <a:lstStyle/>
        <a:p>
          <a:endParaRPr lang="en-US"/>
        </a:p>
      </dgm:t>
    </dgm:pt>
    <dgm:pt modelId="{F452CF1F-ABBB-4B59-A9F4-99899DED345A}" type="sibTrans" cxnId="{3E509E98-F34B-4036-8619-AE64EFB88E93}">
      <dgm:prSet/>
      <dgm:spPr/>
      <dgm:t>
        <a:bodyPr/>
        <a:lstStyle/>
        <a:p>
          <a:endParaRPr lang="en-US"/>
        </a:p>
      </dgm:t>
    </dgm:pt>
    <dgm:pt modelId="{BB51C853-E8A6-412A-819F-62007B8A7D92}" type="pres">
      <dgm:prSet presAssocID="{8DFE29E8-27B6-43D8-8B68-5BD21297FB26}" presName="root" presStyleCnt="0">
        <dgm:presLayoutVars>
          <dgm:dir/>
          <dgm:resizeHandles val="exact"/>
        </dgm:presLayoutVars>
      </dgm:prSet>
      <dgm:spPr/>
    </dgm:pt>
    <dgm:pt modelId="{ACA94396-3628-47A7-9039-5B7303BA6A19}" type="pres">
      <dgm:prSet presAssocID="{61328794-5652-4DF5-87D1-41B64C528238}" presName="compNode" presStyleCnt="0"/>
      <dgm:spPr/>
    </dgm:pt>
    <dgm:pt modelId="{1798D8A2-F80E-419F-932B-5C7EE227260B}" type="pres">
      <dgm:prSet presAssocID="{61328794-5652-4DF5-87D1-41B64C528238}" presName="iconRect" presStyleLbl="node1" presStyleIdx="0" presStyleCnt="2"/>
      <dgm:spPr>
        <a:blipFill rotWithShape="1">
          <a:blip xmlns:r="http://schemas.openxmlformats.org/officeDocument/2006/relationships" r:embed="rId1"/>
          <a:srcRect/>
          <a:stretch>
            <a:fillRect l="-38000" r="-38000"/>
          </a:stretch>
        </a:blipFill>
      </dgm:spPr>
      <dgm:extLst>
        <a:ext uri="{E40237B7-FDA0-4F09-8148-C483321AD2D9}">
          <dgm14:cNvPr xmlns:dgm14="http://schemas.microsoft.com/office/drawing/2010/diagram" id="0" name="" descr="Head with Gears"/>
        </a:ext>
      </dgm:extLst>
    </dgm:pt>
    <dgm:pt modelId="{35659B04-B073-4B77-8A57-5DBA127A9B1B}" type="pres">
      <dgm:prSet presAssocID="{61328794-5652-4DF5-87D1-41B64C528238}" presName="spaceRect" presStyleCnt="0"/>
      <dgm:spPr/>
    </dgm:pt>
    <dgm:pt modelId="{1A772CDE-68B4-4D3E-BF3D-12F589E7D50B}" type="pres">
      <dgm:prSet presAssocID="{61328794-5652-4DF5-87D1-41B64C528238}" presName="textRect" presStyleLbl="revTx" presStyleIdx="0" presStyleCnt="2">
        <dgm:presLayoutVars>
          <dgm:chMax val="1"/>
          <dgm:chPref val="1"/>
        </dgm:presLayoutVars>
      </dgm:prSet>
      <dgm:spPr/>
    </dgm:pt>
    <dgm:pt modelId="{D9383BD8-9A9C-42A5-A4D9-150FED41D18F}" type="pres">
      <dgm:prSet presAssocID="{B510072D-EDB8-4E4A-B522-B177ECA58868}" presName="sibTrans" presStyleCnt="0"/>
      <dgm:spPr/>
    </dgm:pt>
    <dgm:pt modelId="{33127086-8FB8-440A-BADD-BBA0B365B067}" type="pres">
      <dgm:prSet presAssocID="{1927BDC3-F5E5-4D93-A617-956322A5567F}" presName="compNode" presStyleCnt="0"/>
      <dgm:spPr/>
    </dgm:pt>
    <dgm:pt modelId="{A7C558EA-4A7C-4F41-9F18-3839C44005DF}" type="pres">
      <dgm:prSet presAssocID="{1927BDC3-F5E5-4D93-A617-956322A5567F}" presName="iconRect" presStyleLbl="node1" presStyleIdx="1" presStyleCnt="2" custLinFactNeighborX="6094" custLinFactNeighborY="2438"/>
      <dgm:spPr>
        <a:blipFill rotWithShape="1">
          <a:blip xmlns:r="http://schemas.openxmlformats.org/officeDocument/2006/relationships" r:embed="rId2"/>
          <a:srcRect/>
          <a:stretch>
            <a:fillRect l="-29000" r="-29000"/>
          </a:stretch>
        </a:blipFill>
      </dgm:spPr>
      <dgm:extLst>
        <a:ext uri="{E40237B7-FDA0-4F09-8148-C483321AD2D9}">
          <dgm14:cNvPr xmlns:dgm14="http://schemas.microsoft.com/office/drawing/2010/diagram" id="0" name="" descr="Brain in head"/>
        </a:ext>
      </dgm:extLst>
    </dgm:pt>
    <dgm:pt modelId="{4307F4DC-8D62-4CE4-B55A-9B2B77F7FBF3}" type="pres">
      <dgm:prSet presAssocID="{1927BDC3-F5E5-4D93-A617-956322A5567F}" presName="spaceRect" presStyleCnt="0"/>
      <dgm:spPr/>
    </dgm:pt>
    <dgm:pt modelId="{0CBDDC78-783A-4DF3-9DC8-F88B421019E7}" type="pres">
      <dgm:prSet presAssocID="{1927BDC3-F5E5-4D93-A617-956322A5567F}" presName="textRect" presStyleLbl="revTx" presStyleIdx="1" presStyleCnt="2" custScaleX="242264">
        <dgm:presLayoutVars>
          <dgm:chMax val="1"/>
          <dgm:chPref val="1"/>
        </dgm:presLayoutVars>
      </dgm:prSet>
      <dgm:spPr/>
    </dgm:pt>
  </dgm:ptLst>
  <dgm:cxnLst>
    <dgm:cxn modelId="{8D940203-D7C0-4410-BCBC-930D805A9245}" type="presOf" srcId="{8DFE29E8-27B6-43D8-8B68-5BD21297FB26}" destId="{BB51C853-E8A6-412A-819F-62007B8A7D92}" srcOrd="0" destOrd="0" presId="urn:microsoft.com/office/officeart/2018/2/layout/IconLabelList"/>
    <dgm:cxn modelId="{B5B35033-B39C-471D-AC3A-04CFEDA540B3}" type="presOf" srcId="{1927BDC3-F5E5-4D93-A617-956322A5567F}" destId="{0CBDDC78-783A-4DF3-9DC8-F88B421019E7}" srcOrd="0" destOrd="0" presId="urn:microsoft.com/office/officeart/2018/2/layout/IconLabelList"/>
    <dgm:cxn modelId="{3E509E98-F34B-4036-8619-AE64EFB88E93}" srcId="{8DFE29E8-27B6-43D8-8B68-5BD21297FB26}" destId="{1927BDC3-F5E5-4D93-A617-956322A5567F}" srcOrd="1" destOrd="0" parTransId="{BD60C21F-CD79-4D47-BF8A-A8CD936D92DB}" sibTransId="{F452CF1F-ABBB-4B59-A9F4-99899DED345A}"/>
    <dgm:cxn modelId="{C87ED8D4-8A53-4FAC-AE27-0DDD2C7B3797}" srcId="{8DFE29E8-27B6-43D8-8B68-5BD21297FB26}" destId="{61328794-5652-4DF5-87D1-41B64C528238}" srcOrd="0" destOrd="0" parTransId="{B77A7EB9-66A8-45AA-8329-3AA964C4A7F5}" sibTransId="{B510072D-EDB8-4E4A-B522-B177ECA58868}"/>
    <dgm:cxn modelId="{EFB52EFE-743E-4A10-BD4E-3F736DA8F648}" type="presOf" srcId="{61328794-5652-4DF5-87D1-41B64C528238}" destId="{1A772CDE-68B4-4D3E-BF3D-12F589E7D50B}" srcOrd="0" destOrd="0" presId="urn:microsoft.com/office/officeart/2018/2/layout/IconLabelList"/>
    <dgm:cxn modelId="{B4FCE119-25A7-4092-BED0-EDD013D57384}" type="presParOf" srcId="{BB51C853-E8A6-412A-819F-62007B8A7D92}" destId="{ACA94396-3628-47A7-9039-5B7303BA6A19}" srcOrd="0" destOrd="0" presId="urn:microsoft.com/office/officeart/2018/2/layout/IconLabelList"/>
    <dgm:cxn modelId="{31CBC902-8026-4016-B71A-228048EF4699}" type="presParOf" srcId="{ACA94396-3628-47A7-9039-5B7303BA6A19}" destId="{1798D8A2-F80E-419F-932B-5C7EE227260B}" srcOrd="0" destOrd="0" presId="urn:microsoft.com/office/officeart/2018/2/layout/IconLabelList"/>
    <dgm:cxn modelId="{D2468E20-E53E-41C3-9A22-4CAAB71F5DCA}" type="presParOf" srcId="{ACA94396-3628-47A7-9039-5B7303BA6A19}" destId="{35659B04-B073-4B77-8A57-5DBA127A9B1B}" srcOrd="1" destOrd="0" presId="urn:microsoft.com/office/officeart/2018/2/layout/IconLabelList"/>
    <dgm:cxn modelId="{F45A4506-0E89-4388-A5F0-968CECA2DB90}" type="presParOf" srcId="{ACA94396-3628-47A7-9039-5B7303BA6A19}" destId="{1A772CDE-68B4-4D3E-BF3D-12F589E7D50B}" srcOrd="2" destOrd="0" presId="urn:microsoft.com/office/officeart/2018/2/layout/IconLabelList"/>
    <dgm:cxn modelId="{B506EB44-B351-4BCC-8D29-C8E19DDD31A5}" type="presParOf" srcId="{BB51C853-E8A6-412A-819F-62007B8A7D92}" destId="{D9383BD8-9A9C-42A5-A4D9-150FED41D18F}" srcOrd="1" destOrd="0" presId="urn:microsoft.com/office/officeart/2018/2/layout/IconLabelList"/>
    <dgm:cxn modelId="{672D556F-E9AF-445D-98F1-7A583F399D51}" type="presParOf" srcId="{BB51C853-E8A6-412A-819F-62007B8A7D92}" destId="{33127086-8FB8-440A-BADD-BBA0B365B067}" srcOrd="2" destOrd="0" presId="urn:microsoft.com/office/officeart/2018/2/layout/IconLabelList"/>
    <dgm:cxn modelId="{C3BEC63B-D017-44CE-8813-21B46FB10979}" type="presParOf" srcId="{33127086-8FB8-440A-BADD-BBA0B365B067}" destId="{A7C558EA-4A7C-4F41-9F18-3839C44005DF}" srcOrd="0" destOrd="0" presId="urn:microsoft.com/office/officeart/2018/2/layout/IconLabelList"/>
    <dgm:cxn modelId="{59AC152C-52EC-468F-93B9-FA32BBE5DAC2}" type="presParOf" srcId="{33127086-8FB8-440A-BADD-BBA0B365B067}" destId="{4307F4DC-8D62-4CE4-B55A-9B2B77F7FBF3}" srcOrd="1" destOrd="0" presId="urn:microsoft.com/office/officeart/2018/2/layout/IconLabelList"/>
    <dgm:cxn modelId="{D0B08826-C2D0-45E0-9556-CE9E4F5D61DC}" type="presParOf" srcId="{33127086-8FB8-440A-BADD-BBA0B365B067}" destId="{0CBDDC78-783A-4DF3-9DC8-F88B421019E7}"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92C6A54-7A96-4EBE-AF1E-18CDB8187000}" type="doc">
      <dgm:prSet loTypeId="urn:microsoft.com/office/officeart/2018/2/layout/IconVerticalSolidList" loCatId="icon" qsTypeId="urn:microsoft.com/office/officeart/2005/8/quickstyle/simple1" qsCatId="simple" csTypeId="urn:microsoft.com/office/officeart/2018/5/colors/Iconchunking_neutralbg_accent1_2" csCatId="accent1" phldr="1"/>
      <dgm:spPr/>
      <dgm:t>
        <a:bodyPr/>
        <a:lstStyle/>
        <a:p>
          <a:endParaRPr lang="en-US"/>
        </a:p>
      </dgm:t>
    </dgm:pt>
    <dgm:pt modelId="{313AC9A9-3B8B-4AFE-A861-B86E05FC8F15}">
      <dgm:prSet/>
      <dgm:spPr/>
      <dgm:t>
        <a:bodyPr/>
        <a:lstStyle/>
        <a:p>
          <a:pPr>
            <a:lnSpc>
              <a:spcPct val="100000"/>
            </a:lnSpc>
          </a:pPr>
          <a:r>
            <a:rPr lang="en-US" b="1"/>
            <a:t>Supervised learning </a:t>
          </a:r>
          <a:r>
            <a:rPr lang="en-US"/>
            <a:t>– Also called </a:t>
          </a:r>
          <a:r>
            <a:rPr lang="en-US" b="1"/>
            <a:t>predictive learning</a:t>
          </a:r>
          <a:r>
            <a:rPr lang="en-US"/>
            <a:t>. A machine predicts the class of unknown objects based on prior class-related information of similar objects.</a:t>
          </a:r>
        </a:p>
      </dgm:t>
    </dgm:pt>
    <dgm:pt modelId="{F8D629C7-BF2B-4979-8D91-B168B83EFCFF}" type="parTrans" cxnId="{52812918-8B09-4E9A-A6DB-A6EE0BEE8D4B}">
      <dgm:prSet/>
      <dgm:spPr/>
      <dgm:t>
        <a:bodyPr/>
        <a:lstStyle/>
        <a:p>
          <a:endParaRPr lang="en-US"/>
        </a:p>
      </dgm:t>
    </dgm:pt>
    <dgm:pt modelId="{9025B888-F027-4603-B6EF-CB2C1E5494C9}" type="sibTrans" cxnId="{52812918-8B09-4E9A-A6DB-A6EE0BEE8D4B}">
      <dgm:prSet/>
      <dgm:spPr/>
      <dgm:t>
        <a:bodyPr/>
        <a:lstStyle/>
        <a:p>
          <a:endParaRPr lang="en-US"/>
        </a:p>
      </dgm:t>
    </dgm:pt>
    <dgm:pt modelId="{28BB37C7-87AB-496D-BE53-B4A96D0B4CEF}">
      <dgm:prSet/>
      <dgm:spPr/>
      <dgm:t>
        <a:bodyPr/>
        <a:lstStyle/>
        <a:p>
          <a:pPr>
            <a:lnSpc>
              <a:spcPct val="100000"/>
            </a:lnSpc>
          </a:pPr>
          <a:r>
            <a:rPr lang="en-US" b="1"/>
            <a:t>Unsupervised learning </a:t>
          </a:r>
          <a:r>
            <a:rPr lang="en-US"/>
            <a:t>– Also called </a:t>
          </a:r>
          <a:r>
            <a:rPr lang="en-US" b="1"/>
            <a:t>descriptive learning</a:t>
          </a:r>
          <a:r>
            <a:rPr lang="en-US"/>
            <a:t>. A machine finds patterns in unknown objects by grouping similar objects together. </a:t>
          </a:r>
        </a:p>
      </dgm:t>
    </dgm:pt>
    <dgm:pt modelId="{C027B44D-B560-4C89-8226-0A80E87BBB2D}" type="parTrans" cxnId="{89D3D7F1-28B1-45E0-8E53-74F1F4650597}">
      <dgm:prSet/>
      <dgm:spPr/>
      <dgm:t>
        <a:bodyPr/>
        <a:lstStyle/>
        <a:p>
          <a:endParaRPr lang="en-US"/>
        </a:p>
      </dgm:t>
    </dgm:pt>
    <dgm:pt modelId="{547A016E-B016-4D71-827A-4294C26BB4DD}" type="sibTrans" cxnId="{89D3D7F1-28B1-45E0-8E53-74F1F4650597}">
      <dgm:prSet/>
      <dgm:spPr/>
      <dgm:t>
        <a:bodyPr/>
        <a:lstStyle/>
        <a:p>
          <a:endParaRPr lang="en-US"/>
        </a:p>
      </dgm:t>
    </dgm:pt>
    <dgm:pt modelId="{FB7BFF44-C20E-4075-AB8E-946ADF9C8CDC}">
      <dgm:prSet/>
      <dgm:spPr/>
      <dgm:t>
        <a:bodyPr/>
        <a:lstStyle/>
        <a:p>
          <a:pPr>
            <a:lnSpc>
              <a:spcPct val="100000"/>
            </a:lnSpc>
          </a:pPr>
          <a:r>
            <a:rPr lang="en-US" b="1"/>
            <a:t>Reinforcement learning </a:t>
          </a:r>
          <a:r>
            <a:rPr lang="en-US"/>
            <a:t>– A machine learns to act on its own to achieve the given goals.</a:t>
          </a:r>
        </a:p>
      </dgm:t>
    </dgm:pt>
    <dgm:pt modelId="{3D1390CB-2D4C-477A-ACB7-2B7A4E810763}" type="parTrans" cxnId="{A131B80A-ACFA-4C81-83C5-8876444040F2}">
      <dgm:prSet/>
      <dgm:spPr/>
      <dgm:t>
        <a:bodyPr/>
        <a:lstStyle/>
        <a:p>
          <a:endParaRPr lang="en-US"/>
        </a:p>
      </dgm:t>
    </dgm:pt>
    <dgm:pt modelId="{CF09F396-8329-47E0-9FDC-F264AA1152A4}" type="sibTrans" cxnId="{A131B80A-ACFA-4C81-83C5-8876444040F2}">
      <dgm:prSet/>
      <dgm:spPr/>
      <dgm:t>
        <a:bodyPr/>
        <a:lstStyle/>
        <a:p>
          <a:endParaRPr lang="en-US"/>
        </a:p>
      </dgm:t>
    </dgm:pt>
    <dgm:pt modelId="{E2A19D7C-D2AA-488C-BB0E-06EC7546AA41}" type="pres">
      <dgm:prSet presAssocID="{492C6A54-7A96-4EBE-AF1E-18CDB8187000}" presName="root" presStyleCnt="0">
        <dgm:presLayoutVars>
          <dgm:dir/>
          <dgm:resizeHandles val="exact"/>
        </dgm:presLayoutVars>
      </dgm:prSet>
      <dgm:spPr/>
    </dgm:pt>
    <dgm:pt modelId="{E2BC48F0-DA06-44D8-917C-0FABE1B1C5E3}" type="pres">
      <dgm:prSet presAssocID="{313AC9A9-3B8B-4AFE-A861-B86E05FC8F15}" presName="compNode" presStyleCnt="0"/>
      <dgm:spPr/>
    </dgm:pt>
    <dgm:pt modelId="{551F399E-0AD5-485F-93F2-D75728DBC58A}" type="pres">
      <dgm:prSet presAssocID="{313AC9A9-3B8B-4AFE-A861-B86E05FC8F15}" presName="bgRect" presStyleLbl="bgShp" presStyleIdx="0" presStyleCnt="3"/>
      <dgm:spPr/>
    </dgm:pt>
    <dgm:pt modelId="{E2B1632F-243C-4E48-8D90-98A4D2B7C75E}" type="pres">
      <dgm:prSet presAssocID="{313AC9A9-3B8B-4AFE-A861-B86E05FC8F1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ssroom"/>
        </a:ext>
      </dgm:extLst>
    </dgm:pt>
    <dgm:pt modelId="{616F68F7-46EF-4F05-9D6C-F18304952A15}" type="pres">
      <dgm:prSet presAssocID="{313AC9A9-3B8B-4AFE-A861-B86E05FC8F15}" presName="spaceRect" presStyleCnt="0"/>
      <dgm:spPr/>
    </dgm:pt>
    <dgm:pt modelId="{5832988F-CCDB-4487-8CF9-C3315EF64514}" type="pres">
      <dgm:prSet presAssocID="{313AC9A9-3B8B-4AFE-A861-B86E05FC8F15}" presName="parTx" presStyleLbl="revTx" presStyleIdx="0" presStyleCnt="3">
        <dgm:presLayoutVars>
          <dgm:chMax val="0"/>
          <dgm:chPref val="0"/>
        </dgm:presLayoutVars>
      </dgm:prSet>
      <dgm:spPr/>
    </dgm:pt>
    <dgm:pt modelId="{802E00F0-6DB3-487B-A867-B283F3423D79}" type="pres">
      <dgm:prSet presAssocID="{9025B888-F027-4603-B6EF-CB2C1E5494C9}" presName="sibTrans" presStyleCnt="0"/>
      <dgm:spPr/>
    </dgm:pt>
    <dgm:pt modelId="{A4AFDBC6-9430-482E-BAAA-C60311BF65A6}" type="pres">
      <dgm:prSet presAssocID="{28BB37C7-87AB-496D-BE53-B4A96D0B4CEF}" presName="compNode" presStyleCnt="0"/>
      <dgm:spPr/>
    </dgm:pt>
    <dgm:pt modelId="{35714B00-4909-4476-BCBD-D86236D18A9D}" type="pres">
      <dgm:prSet presAssocID="{28BB37C7-87AB-496D-BE53-B4A96D0B4CEF}" presName="bgRect" presStyleLbl="bgShp" presStyleIdx="1" presStyleCnt="3"/>
      <dgm:spPr/>
    </dgm:pt>
    <dgm:pt modelId="{FB6444A3-43EA-479F-BE92-64E2394E0523}" type="pres">
      <dgm:prSet presAssocID="{28BB37C7-87AB-496D-BE53-B4A96D0B4CE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BE9CBE8C-98B1-488D-A248-0B41D1C44940}" type="pres">
      <dgm:prSet presAssocID="{28BB37C7-87AB-496D-BE53-B4A96D0B4CEF}" presName="spaceRect" presStyleCnt="0"/>
      <dgm:spPr/>
    </dgm:pt>
    <dgm:pt modelId="{22B3B38B-DEA4-43B1-98A1-D9127A89098E}" type="pres">
      <dgm:prSet presAssocID="{28BB37C7-87AB-496D-BE53-B4A96D0B4CEF}" presName="parTx" presStyleLbl="revTx" presStyleIdx="1" presStyleCnt="3">
        <dgm:presLayoutVars>
          <dgm:chMax val="0"/>
          <dgm:chPref val="0"/>
        </dgm:presLayoutVars>
      </dgm:prSet>
      <dgm:spPr/>
    </dgm:pt>
    <dgm:pt modelId="{C0BAE08C-7083-4E20-B925-247BE6027798}" type="pres">
      <dgm:prSet presAssocID="{547A016E-B016-4D71-827A-4294C26BB4DD}" presName="sibTrans" presStyleCnt="0"/>
      <dgm:spPr/>
    </dgm:pt>
    <dgm:pt modelId="{760F2A6E-0F00-488E-8F48-E37514F54746}" type="pres">
      <dgm:prSet presAssocID="{FB7BFF44-C20E-4075-AB8E-946ADF9C8CDC}" presName="compNode" presStyleCnt="0"/>
      <dgm:spPr/>
    </dgm:pt>
    <dgm:pt modelId="{BDE5E89B-4872-421D-8DBD-C23FE1DE44C5}" type="pres">
      <dgm:prSet presAssocID="{FB7BFF44-C20E-4075-AB8E-946ADF9C8CDC}" presName="bgRect" presStyleLbl="bgShp" presStyleIdx="2" presStyleCnt="3"/>
      <dgm:spPr/>
    </dgm:pt>
    <dgm:pt modelId="{961FFC95-5936-48AF-AB89-7EA37320BEC7}" type="pres">
      <dgm:prSet presAssocID="{FB7BFF44-C20E-4075-AB8E-946ADF9C8CD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erson with Idea"/>
        </a:ext>
      </dgm:extLst>
    </dgm:pt>
    <dgm:pt modelId="{A792AE03-9500-4507-80C3-8E6871613E18}" type="pres">
      <dgm:prSet presAssocID="{FB7BFF44-C20E-4075-AB8E-946ADF9C8CDC}" presName="spaceRect" presStyleCnt="0"/>
      <dgm:spPr/>
    </dgm:pt>
    <dgm:pt modelId="{E6C4E328-DCB1-429C-9BD7-DE80B8DF0CCC}" type="pres">
      <dgm:prSet presAssocID="{FB7BFF44-C20E-4075-AB8E-946ADF9C8CDC}" presName="parTx" presStyleLbl="revTx" presStyleIdx="2" presStyleCnt="3">
        <dgm:presLayoutVars>
          <dgm:chMax val="0"/>
          <dgm:chPref val="0"/>
        </dgm:presLayoutVars>
      </dgm:prSet>
      <dgm:spPr/>
    </dgm:pt>
  </dgm:ptLst>
  <dgm:cxnLst>
    <dgm:cxn modelId="{A131B80A-ACFA-4C81-83C5-8876444040F2}" srcId="{492C6A54-7A96-4EBE-AF1E-18CDB8187000}" destId="{FB7BFF44-C20E-4075-AB8E-946ADF9C8CDC}" srcOrd="2" destOrd="0" parTransId="{3D1390CB-2D4C-477A-ACB7-2B7A4E810763}" sibTransId="{CF09F396-8329-47E0-9FDC-F264AA1152A4}"/>
    <dgm:cxn modelId="{52812918-8B09-4E9A-A6DB-A6EE0BEE8D4B}" srcId="{492C6A54-7A96-4EBE-AF1E-18CDB8187000}" destId="{313AC9A9-3B8B-4AFE-A861-B86E05FC8F15}" srcOrd="0" destOrd="0" parTransId="{F8D629C7-BF2B-4979-8D91-B168B83EFCFF}" sibTransId="{9025B888-F027-4603-B6EF-CB2C1E5494C9}"/>
    <dgm:cxn modelId="{7C95B82A-05B7-442C-A1A9-0287EA6D23DF}" type="presOf" srcId="{492C6A54-7A96-4EBE-AF1E-18CDB8187000}" destId="{E2A19D7C-D2AA-488C-BB0E-06EC7546AA41}" srcOrd="0" destOrd="0" presId="urn:microsoft.com/office/officeart/2018/2/layout/IconVerticalSolidList"/>
    <dgm:cxn modelId="{CF338B3B-005D-46C1-82E3-6DB6D20F79B9}" type="presOf" srcId="{FB7BFF44-C20E-4075-AB8E-946ADF9C8CDC}" destId="{E6C4E328-DCB1-429C-9BD7-DE80B8DF0CCC}" srcOrd="0" destOrd="0" presId="urn:microsoft.com/office/officeart/2018/2/layout/IconVerticalSolidList"/>
    <dgm:cxn modelId="{24F8CA9A-3958-424E-B765-8FEDDB8827A5}" type="presOf" srcId="{313AC9A9-3B8B-4AFE-A861-B86E05FC8F15}" destId="{5832988F-CCDB-4487-8CF9-C3315EF64514}" srcOrd="0" destOrd="0" presId="urn:microsoft.com/office/officeart/2018/2/layout/IconVerticalSolidList"/>
    <dgm:cxn modelId="{5FD597B5-32FD-421A-AFC3-513F8B054956}" type="presOf" srcId="{28BB37C7-87AB-496D-BE53-B4A96D0B4CEF}" destId="{22B3B38B-DEA4-43B1-98A1-D9127A89098E}" srcOrd="0" destOrd="0" presId="urn:microsoft.com/office/officeart/2018/2/layout/IconVerticalSolidList"/>
    <dgm:cxn modelId="{89D3D7F1-28B1-45E0-8E53-74F1F4650597}" srcId="{492C6A54-7A96-4EBE-AF1E-18CDB8187000}" destId="{28BB37C7-87AB-496D-BE53-B4A96D0B4CEF}" srcOrd="1" destOrd="0" parTransId="{C027B44D-B560-4C89-8226-0A80E87BBB2D}" sibTransId="{547A016E-B016-4D71-827A-4294C26BB4DD}"/>
    <dgm:cxn modelId="{116030F0-9C7A-4E7E-A834-B4F863A98F1F}" type="presParOf" srcId="{E2A19D7C-D2AA-488C-BB0E-06EC7546AA41}" destId="{E2BC48F0-DA06-44D8-917C-0FABE1B1C5E3}" srcOrd="0" destOrd="0" presId="urn:microsoft.com/office/officeart/2018/2/layout/IconVerticalSolidList"/>
    <dgm:cxn modelId="{6891531E-8CEA-4158-BF8E-93038614FC00}" type="presParOf" srcId="{E2BC48F0-DA06-44D8-917C-0FABE1B1C5E3}" destId="{551F399E-0AD5-485F-93F2-D75728DBC58A}" srcOrd="0" destOrd="0" presId="urn:microsoft.com/office/officeart/2018/2/layout/IconVerticalSolidList"/>
    <dgm:cxn modelId="{6F6AA1C3-761A-4EAC-8FC6-FF2B9D1ACCBB}" type="presParOf" srcId="{E2BC48F0-DA06-44D8-917C-0FABE1B1C5E3}" destId="{E2B1632F-243C-4E48-8D90-98A4D2B7C75E}" srcOrd="1" destOrd="0" presId="urn:microsoft.com/office/officeart/2018/2/layout/IconVerticalSolidList"/>
    <dgm:cxn modelId="{F59A8175-878F-407F-BD38-047D51D0F501}" type="presParOf" srcId="{E2BC48F0-DA06-44D8-917C-0FABE1B1C5E3}" destId="{616F68F7-46EF-4F05-9D6C-F18304952A15}" srcOrd="2" destOrd="0" presId="urn:microsoft.com/office/officeart/2018/2/layout/IconVerticalSolidList"/>
    <dgm:cxn modelId="{32AE9F14-B1B5-4E11-A9E2-16DB9BC7DEAA}" type="presParOf" srcId="{E2BC48F0-DA06-44D8-917C-0FABE1B1C5E3}" destId="{5832988F-CCDB-4487-8CF9-C3315EF64514}" srcOrd="3" destOrd="0" presId="urn:microsoft.com/office/officeart/2018/2/layout/IconVerticalSolidList"/>
    <dgm:cxn modelId="{EC8B26D0-AF01-4031-845E-E4E69099189B}" type="presParOf" srcId="{E2A19D7C-D2AA-488C-BB0E-06EC7546AA41}" destId="{802E00F0-6DB3-487B-A867-B283F3423D79}" srcOrd="1" destOrd="0" presId="urn:microsoft.com/office/officeart/2018/2/layout/IconVerticalSolidList"/>
    <dgm:cxn modelId="{CDF94053-BF99-4E3D-B4D8-2932B73650A4}" type="presParOf" srcId="{E2A19D7C-D2AA-488C-BB0E-06EC7546AA41}" destId="{A4AFDBC6-9430-482E-BAAA-C60311BF65A6}" srcOrd="2" destOrd="0" presId="urn:microsoft.com/office/officeart/2018/2/layout/IconVerticalSolidList"/>
    <dgm:cxn modelId="{B2A4FD30-2FA1-403F-B254-C754F051E669}" type="presParOf" srcId="{A4AFDBC6-9430-482E-BAAA-C60311BF65A6}" destId="{35714B00-4909-4476-BCBD-D86236D18A9D}" srcOrd="0" destOrd="0" presId="urn:microsoft.com/office/officeart/2018/2/layout/IconVerticalSolidList"/>
    <dgm:cxn modelId="{F58D0F92-7380-4F63-B958-6C93CBF253DD}" type="presParOf" srcId="{A4AFDBC6-9430-482E-BAAA-C60311BF65A6}" destId="{FB6444A3-43EA-479F-BE92-64E2394E0523}" srcOrd="1" destOrd="0" presId="urn:microsoft.com/office/officeart/2018/2/layout/IconVerticalSolidList"/>
    <dgm:cxn modelId="{38C5685B-F402-4412-BF3B-E024EFDAFD2E}" type="presParOf" srcId="{A4AFDBC6-9430-482E-BAAA-C60311BF65A6}" destId="{BE9CBE8C-98B1-488D-A248-0B41D1C44940}" srcOrd="2" destOrd="0" presId="urn:microsoft.com/office/officeart/2018/2/layout/IconVerticalSolidList"/>
    <dgm:cxn modelId="{B63D63E7-8C71-4987-998B-8C1FD5B05D98}" type="presParOf" srcId="{A4AFDBC6-9430-482E-BAAA-C60311BF65A6}" destId="{22B3B38B-DEA4-43B1-98A1-D9127A89098E}" srcOrd="3" destOrd="0" presId="urn:microsoft.com/office/officeart/2018/2/layout/IconVerticalSolidList"/>
    <dgm:cxn modelId="{D03627D3-7DD2-4B40-A4AD-AC5FE1A204AB}" type="presParOf" srcId="{E2A19D7C-D2AA-488C-BB0E-06EC7546AA41}" destId="{C0BAE08C-7083-4E20-B925-247BE6027798}" srcOrd="3" destOrd="0" presId="urn:microsoft.com/office/officeart/2018/2/layout/IconVerticalSolidList"/>
    <dgm:cxn modelId="{F2F6F247-75E9-4573-AABF-E8A3305510A7}" type="presParOf" srcId="{E2A19D7C-D2AA-488C-BB0E-06EC7546AA41}" destId="{760F2A6E-0F00-488E-8F48-E37514F54746}" srcOrd="4" destOrd="0" presId="urn:microsoft.com/office/officeart/2018/2/layout/IconVerticalSolidList"/>
    <dgm:cxn modelId="{0846AE36-7911-4600-87DD-D5EA601B2AE5}" type="presParOf" srcId="{760F2A6E-0F00-488E-8F48-E37514F54746}" destId="{BDE5E89B-4872-421D-8DBD-C23FE1DE44C5}" srcOrd="0" destOrd="0" presId="urn:microsoft.com/office/officeart/2018/2/layout/IconVerticalSolidList"/>
    <dgm:cxn modelId="{3A91606D-2509-4060-8768-31042074DED9}" type="presParOf" srcId="{760F2A6E-0F00-488E-8F48-E37514F54746}" destId="{961FFC95-5936-48AF-AB89-7EA37320BEC7}" srcOrd="1" destOrd="0" presId="urn:microsoft.com/office/officeart/2018/2/layout/IconVerticalSolidList"/>
    <dgm:cxn modelId="{87F66813-BC6B-4CC4-B7FA-4E452F2D6336}" type="presParOf" srcId="{760F2A6E-0F00-488E-8F48-E37514F54746}" destId="{A792AE03-9500-4507-80C3-8E6871613E18}" srcOrd="2" destOrd="0" presId="urn:microsoft.com/office/officeart/2018/2/layout/IconVerticalSolidList"/>
    <dgm:cxn modelId="{91D6E18A-683B-4E81-85B2-BBC3569CCE17}" type="presParOf" srcId="{760F2A6E-0F00-488E-8F48-E37514F54746}" destId="{E6C4E328-DCB1-429C-9BD7-DE80B8DF0CC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C7F5436-C96E-4935-B0A4-DCAA8795296C}"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B07D33B7-234B-4820-921B-BF7D7194BE55}">
      <dgm:prSet/>
      <dgm:spPr/>
      <dgm:t>
        <a:bodyPr/>
        <a:lstStyle/>
        <a:p>
          <a:r>
            <a:rPr lang="en-US" b="1" i="1"/>
            <a:t>“Data preparation is defined as a gathering, combining, cleaning, and transforming raw data to make accurate predictions in Machine learning projects”.</a:t>
          </a:r>
          <a:endParaRPr lang="en-US"/>
        </a:p>
      </dgm:t>
    </dgm:pt>
    <dgm:pt modelId="{A4B223DC-D43E-49B3-8EAF-D780E440C6C6}" type="parTrans" cxnId="{0AA7FE37-24F3-49C5-8142-8E868FCE70E1}">
      <dgm:prSet/>
      <dgm:spPr/>
      <dgm:t>
        <a:bodyPr/>
        <a:lstStyle/>
        <a:p>
          <a:endParaRPr lang="en-US"/>
        </a:p>
      </dgm:t>
    </dgm:pt>
    <dgm:pt modelId="{BF30C36D-03ED-4067-BF3C-77E5BB05C6CF}" type="sibTrans" cxnId="{0AA7FE37-24F3-49C5-8142-8E868FCE70E1}">
      <dgm:prSet/>
      <dgm:spPr/>
      <dgm:t>
        <a:bodyPr/>
        <a:lstStyle/>
        <a:p>
          <a:endParaRPr lang="en-US"/>
        </a:p>
      </dgm:t>
    </dgm:pt>
    <dgm:pt modelId="{2C7EA5CC-FF7F-43A2-B103-3DE37E2DB437}">
      <dgm:prSet/>
      <dgm:spPr/>
      <dgm:t>
        <a:bodyPr/>
        <a:lstStyle/>
        <a:p>
          <a:r>
            <a:rPr lang="en-US"/>
            <a:t>Data preparation is also known as data "pre-processing," "data wrangling," "data cleaning," "data pre-processing," and "feature engineering." </a:t>
          </a:r>
        </a:p>
      </dgm:t>
    </dgm:pt>
    <dgm:pt modelId="{5C7DF491-5046-4990-9B0C-8E77FE023EA7}" type="parTrans" cxnId="{BA05FAEB-7AD6-4E13-8733-0CDE71D271A9}">
      <dgm:prSet/>
      <dgm:spPr/>
      <dgm:t>
        <a:bodyPr/>
        <a:lstStyle/>
        <a:p>
          <a:endParaRPr lang="en-US"/>
        </a:p>
      </dgm:t>
    </dgm:pt>
    <dgm:pt modelId="{681FC350-6C4F-4A23-981D-2194529C77A0}" type="sibTrans" cxnId="{BA05FAEB-7AD6-4E13-8733-0CDE71D271A9}">
      <dgm:prSet/>
      <dgm:spPr/>
      <dgm:t>
        <a:bodyPr/>
        <a:lstStyle/>
        <a:p>
          <a:endParaRPr lang="en-US"/>
        </a:p>
      </dgm:t>
    </dgm:pt>
    <dgm:pt modelId="{A16A4AF3-AE12-4753-903A-F9D85C441758}" type="pres">
      <dgm:prSet presAssocID="{4C7F5436-C96E-4935-B0A4-DCAA8795296C}" presName="linear" presStyleCnt="0">
        <dgm:presLayoutVars>
          <dgm:animLvl val="lvl"/>
          <dgm:resizeHandles val="exact"/>
        </dgm:presLayoutVars>
      </dgm:prSet>
      <dgm:spPr/>
    </dgm:pt>
    <dgm:pt modelId="{210538F5-3A5E-455B-B30E-9017CE3F6C36}" type="pres">
      <dgm:prSet presAssocID="{B07D33B7-234B-4820-921B-BF7D7194BE55}" presName="parentText" presStyleLbl="node1" presStyleIdx="0" presStyleCnt="2">
        <dgm:presLayoutVars>
          <dgm:chMax val="0"/>
          <dgm:bulletEnabled val="1"/>
        </dgm:presLayoutVars>
      </dgm:prSet>
      <dgm:spPr/>
    </dgm:pt>
    <dgm:pt modelId="{F0AFBD07-10A3-4BC8-99E0-41B5BCE40A01}" type="pres">
      <dgm:prSet presAssocID="{BF30C36D-03ED-4067-BF3C-77E5BB05C6CF}" presName="spacer" presStyleCnt="0"/>
      <dgm:spPr/>
    </dgm:pt>
    <dgm:pt modelId="{BA2DCED0-6429-45CF-9C7D-75A6DDB833A2}" type="pres">
      <dgm:prSet presAssocID="{2C7EA5CC-FF7F-43A2-B103-3DE37E2DB437}" presName="parentText" presStyleLbl="node1" presStyleIdx="1" presStyleCnt="2">
        <dgm:presLayoutVars>
          <dgm:chMax val="0"/>
          <dgm:bulletEnabled val="1"/>
        </dgm:presLayoutVars>
      </dgm:prSet>
      <dgm:spPr/>
    </dgm:pt>
  </dgm:ptLst>
  <dgm:cxnLst>
    <dgm:cxn modelId="{0AA7FE37-24F3-49C5-8142-8E868FCE70E1}" srcId="{4C7F5436-C96E-4935-B0A4-DCAA8795296C}" destId="{B07D33B7-234B-4820-921B-BF7D7194BE55}" srcOrd="0" destOrd="0" parTransId="{A4B223DC-D43E-49B3-8EAF-D780E440C6C6}" sibTransId="{BF30C36D-03ED-4067-BF3C-77E5BB05C6CF}"/>
    <dgm:cxn modelId="{67BB14B1-5C5B-4C16-A374-ACB96CFE53DF}" type="presOf" srcId="{4C7F5436-C96E-4935-B0A4-DCAA8795296C}" destId="{A16A4AF3-AE12-4753-903A-F9D85C441758}" srcOrd="0" destOrd="0" presId="urn:microsoft.com/office/officeart/2005/8/layout/vList2"/>
    <dgm:cxn modelId="{BA05FAEB-7AD6-4E13-8733-0CDE71D271A9}" srcId="{4C7F5436-C96E-4935-B0A4-DCAA8795296C}" destId="{2C7EA5CC-FF7F-43A2-B103-3DE37E2DB437}" srcOrd="1" destOrd="0" parTransId="{5C7DF491-5046-4990-9B0C-8E77FE023EA7}" sibTransId="{681FC350-6C4F-4A23-981D-2194529C77A0}"/>
    <dgm:cxn modelId="{9FEE1DF1-091F-47F3-926A-238B2926AFBA}" type="presOf" srcId="{B07D33B7-234B-4820-921B-BF7D7194BE55}" destId="{210538F5-3A5E-455B-B30E-9017CE3F6C36}" srcOrd="0" destOrd="0" presId="urn:microsoft.com/office/officeart/2005/8/layout/vList2"/>
    <dgm:cxn modelId="{78277CFA-5152-4EAB-BC3E-49F0257FBE05}" type="presOf" srcId="{2C7EA5CC-FF7F-43A2-B103-3DE37E2DB437}" destId="{BA2DCED0-6429-45CF-9C7D-75A6DDB833A2}" srcOrd="0" destOrd="0" presId="urn:microsoft.com/office/officeart/2005/8/layout/vList2"/>
    <dgm:cxn modelId="{1A3A59DB-831C-402C-9443-B188E8065762}" type="presParOf" srcId="{A16A4AF3-AE12-4753-903A-F9D85C441758}" destId="{210538F5-3A5E-455B-B30E-9017CE3F6C36}" srcOrd="0" destOrd="0" presId="urn:microsoft.com/office/officeart/2005/8/layout/vList2"/>
    <dgm:cxn modelId="{5FCCE769-D3E4-42D4-A2AC-F02C7157CECB}" type="presParOf" srcId="{A16A4AF3-AE12-4753-903A-F9D85C441758}" destId="{F0AFBD07-10A3-4BC8-99E0-41B5BCE40A01}" srcOrd="1" destOrd="0" presId="urn:microsoft.com/office/officeart/2005/8/layout/vList2"/>
    <dgm:cxn modelId="{3F245B8D-E803-447E-BF5C-94DB37B16C68}" type="presParOf" srcId="{A16A4AF3-AE12-4753-903A-F9D85C441758}" destId="{BA2DCED0-6429-45CF-9C7D-75A6DDB833A2}"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C101179-A599-4A77-BFE6-1A0BEBAC5A1D}"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19331058-4CBA-4367-BEB8-4F5FDDDB309C}">
      <dgm:prSet/>
      <dgm:spPr/>
      <dgm:t>
        <a:bodyPr/>
        <a:lstStyle/>
        <a:p>
          <a:r>
            <a:rPr lang="en-US"/>
            <a:t>Data cleaning</a:t>
          </a:r>
        </a:p>
      </dgm:t>
    </dgm:pt>
    <dgm:pt modelId="{6EA052FF-9775-44B2-A7E4-294F65DE1E17}" type="parTrans" cxnId="{11BA19A1-A2A8-49D0-8174-26CBC4CAFBC9}">
      <dgm:prSet/>
      <dgm:spPr/>
      <dgm:t>
        <a:bodyPr/>
        <a:lstStyle/>
        <a:p>
          <a:endParaRPr lang="en-US"/>
        </a:p>
      </dgm:t>
    </dgm:pt>
    <dgm:pt modelId="{2CB66689-505C-4317-9A57-47B9EC01DF48}" type="sibTrans" cxnId="{11BA19A1-A2A8-49D0-8174-26CBC4CAFBC9}">
      <dgm:prSet/>
      <dgm:spPr/>
      <dgm:t>
        <a:bodyPr/>
        <a:lstStyle/>
        <a:p>
          <a:endParaRPr lang="en-US"/>
        </a:p>
      </dgm:t>
    </dgm:pt>
    <dgm:pt modelId="{D5E4C617-140B-415B-9628-7380B5D402FA}">
      <dgm:prSet/>
      <dgm:spPr/>
      <dgm:t>
        <a:bodyPr/>
        <a:lstStyle/>
        <a:p>
          <a:r>
            <a:rPr lang="en-US"/>
            <a:t>Feature Selection</a:t>
          </a:r>
        </a:p>
      </dgm:t>
    </dgm:pt>
    <dgm:pt modelId="{D636D7A1-E406-48D2-83FF-0FFED1055AC8}" type="parTrans" cxnId="{9C5F39BC-6C92-498E-8716-A3FF26E9566C}">
      <dgm:prSet/>
      <dgm:spPr/>
      <dgm:t>
        <a:bodyPr/>
        <a:lstStyle/>
        <a:p>
          <a:endParaRPr lang="en-US"/>
        </a:p>
      </dgm:t>
    </dgm:pt>
    <dgm:pt modelId="{D8F87C09-F99E-44C7-96B5-C502B1145F5D}" type="sibTrans" cxnId="{9C5F39BC-6C92-498E-8716-A3FF26E9566C}">
      <dgm:prSet/>
      <dgm:spPr/>
      <dgm:t>
        <a:bodyPr/>
        <a:lstStyle/>
        <a:p>
          <a:endParaRPr lang="en-US"/>
        </a:p>
      </dgm:t>
    </dgm:pt>
    <dgm:pt modelId="{59D625A4-FC1F-4E93-8613-A98B7F264BA3}">
      <dgm:prSet/>
      <dgm:spPr/>
      <dgm:t>
        <a:bodyPr/>
        <a:lstStyle/>
        <a:p>
          <a:r>
            <a:rPr lang="en-US"/>
            <a:t>Data Transforms</a:t>
          </a:r>
        </a:p>
      </dgm:t>
    </dgm:pt>
    <dgm:pt modelId="{D5539957-BD40-4557-A9F3-41569AA5AA73}" type="parTrans" cxnId="{19C0B439-0F56-4C1C-8433-D3CE73705F26}">
      <dgm:prSet/>
      <dgm:spPr/>
      <dgm:t>
        <a:bodyPr/>
        <a:lstStyle/>
        <a:p>
          <a:endParaRPr lang="en-US"/>
        </a:p>
      </dgm:t>
    </dgm:pt>
    <dgm:pt modelId="{1203EE95-D8BB-4C21-885A-532CF8882A6C}" type="sibTrans" cxnId="{19C0B439-0F56-4C1C-8433-D3CE73705F26}">
      <dgm:prSet/>
      <dgm:spPr/>
      <dgm:t>
        <a:bodyPr/>
        <a:lstStyle/>
        <a:p>
          <a:endParaRPr lang="en-US"/>
        </a:p>
      </dgm:t>
    </dgm:pt>
    <dgm:pt modelId="{B39F9BCD-3D35-411A-9032-AC3F1517FD19}">
      <dgm:prSet/>
      <dgm:spPr/>
      <dgm:t>
        <a:bodyPr/>
        <a:lstStyle/>
        <a:p>
          <a:r>
            <a:rPr lang="en-US"/>
            <a:t>Feature Engineering</a:t>
          </a:r>
        </a:p>
      </dgm:t>
    </dgm:pt>
    <dgm:pt modelId="{3DFC408D-D348-46F3-A28C-0FF3781CCC9F}" type="parTrans" cxnId="{66A6B04F-A8DB-4512-ABB1-1AB3B74C7A3D}">
      <dgm:prSet/>
      <dgm:spPr/>
      <dgm:t>
        <a:bodyPr/>
        <a:lstStyle/>
        <a:p>
          <a:endParaRPr lang="en-US"/>
        </a:p>
      </dgm:t>
    </dgm:pt>
    <dgm:pt modelId="{C8CED240-FAEC-4ACB-9F37-84C2EAA39870}" type="sibTrans" cxnId="{66A6B04F-A8DB-4512-ABB1-1AB3B74C7A3D}">
      <dgm:prSet/>
      <dgm:spPr/>
      <dgm:t>
        <a:bodyPr/>
        <a:lstStyle/>
        <a:p>
          <a:endParaRPr lang="en-US"/>
        </a:p>
      </dgm:t>
    </dgm:pt>
    <dgm:pt modelId="{98A107C0-1D34-4B1A-BD6D-F2E8F23E6B6F}">
      <dgm:prSet/>
      <dgm:spPr/>
      <dgm:t>
        <a:bodyPr/>
        <a:lstStyle/>
        <a:p>
          <a:r>
            <a:rPr lang="en-US"/>
            <a:t>Dimensionality Reduction</a:t>
          </a:r>
        </a:p>
      </dgm:t>
    </dgm:pt>
    <dgm:pt modelId="{7F5D6C20-57CC-404D-AB5E-72941065C7DD}" type="parTrans" cxnId="{55F0650D-48A0-48F1-A6C0-56023B1C737D}">
      <dgm:prSet/>
      <dgm:spPr/>
      <dgm:t>
        <a:bodyPr/>
        <a:lstStyle/>
        <a:p>
          <a:endParaRPr lang="en-US"/>
        </a:p>
      </dgm:t>
    </dgm:pt>
    <dgm:pt modelId="{9C03AE24-7DAA-47FB-B714-FC7091948918}" type="sibTrans" cxnId="{55F0650D-48A0-48F1-A6C0-56023B1C737D}">
      <dgm:prSet/>
      <dgm:spPr/>
      <dgm:t>
        <a:bodyPr/>
        <a:lstStyle/>
        <a:p>
          <a:endParaRPr lang="en-US"/>
        </a:p>
      </dgm:t>
    </dgm:pt>
    <dgm:pt modelId="{FCFB07AA-8D7C-4C06-A8B0-B7103E6964C0}" type="pres">
      <dgm:prSet presAssocID="{4C101179-A599-4A77-BFE6-1A0BEBAC5A1D}" presName="vert0" presStyleCnt="0">
        <dgm:presLayoutVars>
          <dgm:dir/>
          <dgm:animOne val="branch"/>
          <dgm:animLvl val="lvl"/>
        </dgm:presLayoutVars>
      </dgm:prSet>
      <dgm:spPr/>
    </dgm:pt>
    <dgm:pt modelId="{DCA9B996-8890-40AA-AB46-836D0A0D43C9}" type="pres">
      <dgm:prSet presAssocID="{19331058-4CBA-4367-BEB8-4F5FDDDB309C}" presName="thickLine" presStyleLbl="alignNode1" presStyleIdx="0" presStyleCnt="5"/>
      <dgm:spPr/>
    </dgm:pt>
    <dgm:pt modelId="{CF151072-4A3A-4962-98DC-A00BC5FC48EE}" type="pres">
      <dgm:prSet presAssocID="{19331058-4CBA-4367-BEB8-4F5FDDDB309C}" presName="horz1" presStyleCnt="0"/>
      <dgm:spPr/>
    </dgm:pt>
    <dgm:pt modelId="{0A898675-17DE-4315-AB53-8F08E6F7E4BD}" type="pres">
      <dgm:prSet presAssocID="{19331058-4CBA-4367-BEB8-4F5FDDDB309C}" presName="tx1" presStyleLbl="revTx" presStyleIdx="0" presStyleCnt="5"/>
      <dgm:spPr/>
    </dgm:pt>
    <dgm:pt modelId="{05756AF0-49C2-4FEA-9EA6-54906BB6BB41}" type="pres">
      <dgm:prSet presAssocID="{19331058-4CBA-4367-BEB8-4F5FDDDB309C}" presName="vert1" presStyleCnt="0"/>
      <dgm:spPr/>
    </dgm:pt>
    <dgm:pt modelId="{5946CDCD-258F-46BB-95A9-95BF31428BF8}" type="pres">
      <dgm:prSet presAssocID="{D5E4C617-140B-415B-9628-7380B5D402FA}" presName="thickLine" presStyleLbl="alignNode1" presStyleIdx="1" presStyleCnt="5"/>
      <dgm:spPr/>
    </dgm:pt>
    <dgm:pt modelId="{CF83832F-CD6C-4563-9106-6D82B7EEDA5B}" type="pres">
      <dgm:prSet presAssocID="{D5E4C617-140B-415B-9628-7380B5D402FA}" presName="horz1" presStyleCnt="0"/>
      <dgm:spPr/>
    </dgm:pt>
    <dgm:pt modelId="{4C8DC235-84A5-4C13-9382-932D838BEBE6}" type="pres">
      <dgm:prSet presAssocID="{D5E4C617-140B-415B-9628-7380B5D402FA}" presName="tx1" presStyleLbl="revTx" presStyleIdx="1" presStyleCnt="5"/>
      <dgm:spPr/>
    </dgm:pt>
    <dgm:pt modelId="{0937FA84-F235-4520-B926-AD8A05C238FE}" type="pres">
      <dgm:prSet presAssocID="{D5E4C617-140B-415B-9628-7380B5D402FA}" presName="vert1" presStyleCnt="0"/>
      <dgm:spPr/>
    </dgm:pt>
    <dgm:pt modelId="{C23A6D67-464B-47EB-820C-6687B4A23EEB}" type="pres">
      <dgm:prSet presAssocID="{59D625A4-FC1F-4E93-8613-A98B7F264BA3}" presName="thickLine" presStyleLbl="alignNode1" presStyleIdx="2" presStyleCnt="5"/>
      <dgm:spPr/>
    </dgm:pt>
    <dgm:pt modelId="{3A97A414-E7D7-463B-9D15-DB6554A0BD17}" type="pres">
      <dgm:prSet presAssocID="{59D625A4-FC1F-4E93-8613-A98B7F264BA3}" presName="horz1" presStyleCnt="0"/>
      <dgm:spPr/>
    </dgm:pt>
    <dgm:pt modelId="{9805567C-5EED-4293-893B-1494C304BBB8}" type="pres">
      <dgm:prSet presAssocID="{59D625A4-FC1F-4E93-8613-A98B7F264BA3}" presName="tx1" presStyleLbl="revTx" presStyleIdx="2" presStyleCnt="5"/>
      <dgm:spPr/>
    </dgm:pt>
    <dgm:pt modelId="{2AA37980-FBBA-4ED7-B9C9-304574744BF5}" type="pres">
      <dgm:prSet presAssocID="{59D625A4-FC1F-4E93-8613-A98B7F264BA3}" presName="vert1" presStyleCnt="0"/>
      <dgm:spPr/>
    </dgm:pt>
    <dgm:pt modelId="{9FD58FC4-5577-4677-8A1C-E23A45E2C17E}" type="pres">
      <dgm:prSet presAssocID="{B39F9BCD-3D35-411A-9032-AC3F1517FD19}" presName="thickLine" presStyleLbl="alignNode1" presStyleIdx="3" presStyleCnt="5"/>
      <dgm:spPr/>
    </dgm:pt>
    <dgm:pt modelId="{9A5C4682-3299-4206-A835-8ACBCF56B322}" type="pres">
      <dgm:prSet presAssocID="{B39F9BCD-3D35-411A-9032-AC3F1517FD19}" presName="horz1" presStyleCnt="0"/>
      <dgm:spPr/>
    </dgm:pt>
    <dgm:pt modelId="{E1103F27-DB65-4EE4-AC26-BB013602EF0E}" type="pres">
      <dgm:prSet presAssocID="{B39F9BCD-3D35-411A-9032-AC3F1517FD19}" presName="tx1" presStyleLbl="revTx" presStyleIdx="3" presStyleCnt="5"/>
      <dgm:spPr/>
    </dgm:pt>
    <dgm:pt modelId="{B4437CA5-422E-420A-AE0E-AEB90FEE734C}" type="pres">
      <dgm:prSet presAssocID="{B39F9BCD-3D35-411A-9032-AC3F1517FD19}" presName="vert1" presStyleCnt="0"/>
      <dgm:spPr/>
    </dgm:pt>
    <dgm:pt modelId="{31572321-E885-4EE6-A0D4-15EABC1810C5}" type="pres">
      <dgm:prSet presAssocID="{98A107C0-1D34-4B1A-BD6D-F2E8F23E6B6F}" presName="thickLine" presStyleLbl="alignNode1" presStyleIdx="4" presStyleCnt="5"/>
      <dgm:spPr/>
    </dgm:pt>
    <dgm:pt modelId="{6088D3F0-122F-4907-AD66-3957F54D0DE7}" type="pres">
      <dgm:prSet presAssocID="{98A107C0-1D34-4B1A-BD6D-F2E8F23E6B6F}" presName="horz1" presStyleCnt="0"/>
      <dgm:spPr/>
    </dgm:pt>
    <dgm:pt modelId="{98EA52D4-8BC3-4534-A158-E82A60FACB8A}" type="pres">
      <dgm:prSet presAssocID="{98A107C0-1D34-4B1A-BD6D-F2E8F23E6B6F}" presName="tx1" presStyleLbl="revTx" presStyleIdx="4" presStyleCnt="5"/>
      <dgm:spPr/>
    </dgm:pt>
    <dgm:pt modelId="{30CFDF56-0BA1-401C-B01C-F698275CACE4}" type="pres">
      <dgm:prSet presAssocID="{98A107C0-1D34-4B1A-BD6D-F2E8F23E6B6F}" presName="vert1" presStyleCnt="0"/>
      <dgm:spPr/>
    </dgm:pt>
  </dgm:ptLst>
  <dgm:cxnLst>
    <dgm:cxn modelId="{C286B30B-B56F-403D-97BE-9A9B2692184A}" type="presOf" srcId="{D5E4C617-140B-415B-9628-7380B5D402FA}" destId="{4C8DC235-84A5-4C13-9382-932D838BEBE6}" srcOrd="0" destOrd="0" presId="urn:microsoft.com/office/officeart/2008/layout/LinedList"/>
    <dgm:cxn modelId="{55F0650D-48A0-48F1-A6C0-56023B1C737D}" srcId="{4C101179-A599-4A77-BFE6-1A0BEBAC5A1D}" destId="{98A107C0-1D34-4B1A-BD6D-F2E8F23E6B6F}" srcOrd="4" destOrd="0" parTransId="{7F5D6C20-57CC-404D-AB5E-72941065C7DD}" sibTransId="{9C03AE24-7DAA-47FB-B714-FC7091948918}"/>
    <dgm:cxn modelId="{9549911F-4591-48D2-A117-4FCF15B119E0}" type="presOf" srcId="{B39F9BCD-3D35-411A-9032-AC3F1517FD19}" destId="{E1103F27-DB65-4EE4-AC26-BB013602EF0E}" srcOrd="0" destOrd="0" presId="urn:microsoft.com/office/officeart/2008/layout/LinedList"/>
    <dgm:cxn modelId="{7335C52B-E6FD-4890-9FD9-BAA6BA6258E9}" type="presOf" srcId="{98A107C0-1D34-4B1A-BD6D-F2E8F23E6B6F}" destId="{98EA52D4-8BC3-4534-A158-E82A60FACB8A}" srcOrd="0" destOrd="0" presId="urn:microsoft.com/office/officeart/2008/layout/LinedList"/>
    <dgm:cxn modelId="{19C0B439-0F56-4C1C-8433-D3CE73705F26}" srcId="{4C101179-A599-4A77-BFE6-1A0BEBAC5A1D}" destId="{59D625A4-FC1F-4E93-8613-A98B7F264BA3}" srcOrd="2" destOrd="0" parTransId="{D5539957-BD40-4557-A9F3-41569AA5AA73}" sibTransId="{1203EE95-D8BB-4C21-885A-532CF8882A6C}"/>
    <dgm:cxn modelId="{13458D43-BDFD-46D7-9AB8-CE8804206FF4}" type="presOf" srcId="{59D625A4-FC1F-4E93-8613-A98B7F264BA3}" destId="{9805567C-5EED-4293-893B-1494C304BBB8}" srcOrd="0" destOrd="0" presId="urn:microsoft.com/office/officeart/2008/layout/LinedList"/>
    <dgm:cxn modelId="{66A6B04F-A8DB-4512-ABB1-1AB3B74C7A3D}" srcId="{4C101179-A599-4A77-BFE6-1A0BEBAC5A1D}" destId="{B39F9BCD-3D35-411A-9032-AC3F1517FD19}" srcOrd="3" destOrd="0" parTransId="{3DFC408D-D348-46F3-A28C-0FF3781CCC9F}" sibTransId="{C8CED240-FAEC-4ACB-9F37-84C2EAA39870}"/>
    <dgm:cxn modelId="{38695684-2052-43A0-B810-204E6E54AEB8}" type="presOf" srcId="{19331058-4CBA-4367-BEB8-4F5FDDDB309C}" destId="{0A898675-17DE-4315-AB53-8F08E6F7E4BD}" srcOrd="0" destOrd="0" presId="urn:microsoft.com/office/officeart/2008/layout/LinedList"/>
    <dgm:cxn modelId="{11BA19A1-A2A8-49D0-8174-26CBC4CAFBC9}" srcId="{4C101179-A599-4A77-BFE6-1A0BEBAC5A1D}" destId="{19331058-4CBA-4367-BEB8-4F5FDDDB309C}" srcOrd="0" destOrd="0" parTransId="{6EA052FF-9775-44B2-A7E4-294F65DE1E17}" sibTransId="{2CB66689-505C-4317-9A57-47B9EC01DF48}"/>
    <dgm:cxn modelId="{9C5F39BC-6C92-498E-8716-A3FF26E9566C}" srcId="{4C101179-A599-4A77-BFE6-1A0BEBAC5A1D}" destId="{D5E4C617-140B-415B-9628-7380B5D402FA}" srcOrd="1" destOrd="0" parTransId="{D636D7A1-E406-48D2-83FF-0FFED1055AC8}" sibTransId="{D8F87C09-F99E-44C7-96B5-C502B1145F5D}"/>
    <dgm:cxn modelId="{1D7161FB-BB02-411D-8AA9-3116B9295ED4}" type="presOf" srcId="{4C101179-A599-4A77-BFE6-1A0BEBAC5A1D}" destId="{FCFB07AA-8D7C-4C06-A8B0-B7103E6964C0}" srcOrd="0" destOrd="0" presId="urn:microsoft.com/office/officeart/2008/layout/LinedList"/>
    <dgm:cxn modelId="{3C1CF3B5-53C1-4FF1-82C6-0CA50C4A45E6}" type="presParOf" srcId="{FCFB07AA-8D7C-4C06-A8B0-B7103E6964C0}" destId="{DCA9B996-8890-40AA-AB46-836D0A0D43C9}" srcOrd="0" destOrd="0" presId="urn:microsoft.com/office/officeart/2008/layout/LinedList"/>
    <dgm:cxn modelId="{2736AFA0-6B50-4BE3-8D8B-A3B2610749AD}" type="presParOf" srcId="{FCFB07AA-8D7C-4C06-A8B0-B7103E6964C0}" destId="{CF151072-4A3A-4962-98DC-A00BC5FC48EE}" srcOrd="1" destOrd="0" presId="urn:microsoft.com/office/officeart/2008/layout/LinedList"/>
    <dgm:cxn modelId="{E7F5637C-68DB-4499-AE91-30179D80884E}" type="presParOf" srcId="{CF151072-4A3A-4962-98DC-A00BC5FC48EE}" destId="{0A898675-17DE-4315-AB53-8F08E6F7E4BD}" srcOrd="0" destOrd="0" presId="urn:microsoft.com/office/officeart/2008/layout/LinedList"/>
    <dgm:cxn modelId="{A931BEBD-8B8D-4D73-8D52-E69EDFECBA38}" type="presParOf" srcId="{CF151072-4A3A-4962-98DC-A00BC5FC48EE}" destId="{05756AF0-49C2-4FEA-9EA6-54906BB6BB41}" srcOrd="1" destOrd="0" presId="urn:microsoft.com/office/officeart/2008/layout/LinedList"/>
    <dgm:cxn modelId="{97B30031-246B-4586-A99C-198A6188E21D}" type="presParOf" srcId="{FCFB07AA-8D7C-4C06-A8B0-B7103E6964C0}" destId="{5946CDCD-258F-46BB-95A9-95BF31428BF8}" srcOrd="2" destOrd="0" presId="urn:microsoft.com/office/officeart/2008/layout/LinedList"/>
    <dgm:cxn modelId="{20E1D89C-7EB1-4C46-A521-1ED2C986379B}" type="presParOf" srcId="{FCFB07AA-8D7C-4C06-A8B0-B7103E6964C0}" destId="{CF83832F-CD6C-4563-9106-6D82B7EEDA5B}" srcOrd="3" destOrd="0" presId="urn:microsoft.com/office/officeart/2008/layout/LinedList"/>
    <dgm:cxn modelId="{44585E1F-9FF3-42CB-A473-1F8A15BF16C7}" type="presParOf" srcId="{CF83832F-CD6C-4563-9106-6D82B7EEDA5B}" destId="{4C8DC235-84A5-4C13-9382-932D838BEBE6}" srcOrd="0" destOrd="0" presId="urn:microsoft.com/office/officeart/2008/layout/LinedList"/>
    <dgm:cxn modelId="{3DA99103-32D7-4C1D-8BE9-6AA93D651638}" type="presParOf" srcId="{CF83832F-CD6C-4563-9106-6D82B7EEDA5B}" destId="{0937FA84-F235-4520-B926-AD8A05C238FE}" srcOrd="1" destOrd="0" presId="urn:microsoft.com/office/officeart/2008/layout/LinedList"/>
    <dgm:cxn modelId="{A2C9685C-4F9A-46A4-B58C-CFA743FE35DC}" type="presParOf" srcId="{FCFB07AA-8D7C-4C06-A8B0-B7103E6964C0}" destId="{C23A6D67-464B-47EB-820C-6687B4A23EEB}" srcOrd="4" destOrd="0" presId="urn:microsoft.com/office/officeart/2008/layout/LinedList"/>
    <dgm:cxn modelId="{1C52F982-7232-461D-B183-2ADD384C1B51}" type="presParOf" srcId="{FCFB07AA-8D7C-4C06-A8B0-B7103E6964C0}" destId="{3A97A414-E7D7-463B-9D15-DB6554A0BD17}" srcOrd="5" destOrd="0" presId="urn:microsoft.com/office/officeart/2008/layout/LinedList"/>
    <dgm:cxn modelId="{0886A7A1-3118-44BE-9D45-72908DA158AA}" type="presParOf" srcId="{3A97A414-E7D7-463B-9D15-DB6554A0BD17}" destId="{9805567C-5EED-4293-893B-1494C304BBB8}" srcOrd="0" destOrd="0" presId="urn:microsoft.com/office/officeart/2008/layout/LinedList"/>
    <dgm:cxn modelId="{BCABB520-B3C2-4888-8A46-315D71B090E3}" type="presParOf" srcId="{3A97A414-E7D7-463B-9D15-DB6554A0BD17}" destId="{2AA37980-FBBA-4ED7-B9C9-304574744BF5}" srcOrd="1" destOrd="0" presId="urn:microsoft.com/office/officeart/2008/layout/LinedList"/>
    <dgm:cxn modelId="{11C1A366-C926-429D-A37D-D4AB5DD32300}" type="presParOf" srcId="{FCFB07AA-8D7C-4C06-A8B0-B7103E6964C0}" destId="{9FD58FC4-5577-4677-8A1C-E23A45E2C17E}" srcOrd="6" destOrd="0" presId="urn:microsoft.com/office/officeart/2008/layout/LinedList"/>
    <dgm:cxn modelId="{D5838107-3B78-4BCB-8F4F-BDDA49893870}" type="presParOf" srcId="{FCFB07AA-8D7C-4C06-A8B0-B7103E6964C0}" destId="{9A5C4682-3299-4206-A835-8ACBCF56B322}" srcOrd="7" destOrd="0" presId="urn:microsoft.com/office/officeart/2008/layout/LinedList"/>
    <dgm:cxn modelId="{F0CE908F-5D8D-4CEE-8717-F3C7AC8F449A}" type="presParOf" srcId="{9A5C4682-3299-4206-A835-8ACBCF56B322}" destId="{E1103F27-DB65-4EE4-AC26-BB013602EF0E}" srcOrd="0" destOrd="0" presId="urn:microsoft.com/office/officeart/2008/layout/LinedList"/>
    <dgm:cxn modelId="{5C917E98-0CBA-4611-882D-E377015AB133}" type="presParOf" srcId="{9A5C4682-3299-4206-A835-8ACBCF56B322}" destId="{B4437CA5-422E-420A-AE0E-AEB90FEE734C}" srcOrd="1" destOrd="0" presId="urn:microsoft.com/office/officeart/2008/layout/LinedList"/>
    <dgm:cxn modelId="{C7060EA8-8CD5-4CA7-88A8-E7C4F3F0194D}" type="presParOf" srcId="{FCFB07AA-8D7C-4C06-A8B0-B7103E6964C0}" destId="{31572321-E885-4EE6-A0D4-15EABC1810C5}" srcOrd="8" destOrd="0" presId="urn:microsoft.com/office/officeart/2008/layout/LinedList"/>
    <dgm:cxn modelId="{B6780C23-F886-4E9B-93D1-750B50B971A6}" type="presParOf" srcId="{FCFB07AA-8D7C-4C06-A8B0-B7103E6964C0}" destId="{6088D3F0-122F-4907-AD66-3957F54D0DE7}" srcOrd="9" destOrd="0" presId="urn:microsoft.com/office/officeart/2008/layout/LinedList"/>
    <dgm:cxn modelId="{AC144A9E-0E7F-44E0-81CF-244C96034042}" type="presParOf" srcId="{6088D3F0-122F-4907-AD66-3957F54D0DE7}" destId="{98EA52D4-8BC3-4534-A158-E82A60FACB8A}" srcOrd="0" destOrd="0" presId="urn:microsoft.com/office/officeart/2008/layout/LinedList"/>
    <dgm:cxn modelId="{63521EA5-686B-491F-AAFF-C713586667BA}" type="presParOf" srcId="{6088D3F0-122F-4907-AD66-3957F54D0DE7}" destId="{30CFDF56-0BA1-401C-B01C-F698275CACE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342BBD9-1EB3-4C23-8BA6-15E6A71D42FD}"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5CA28F1D-1F38-45AD-B9D2-B4328F326A7B}">
      <dgm:prSet/>
      <dgm:spPr/>
      <dgm:t>
        <a:bodyPr/>
        <a:lstStyle/>
        <a:p>
          <a:r>
            <a:rPr lang="en-US"/>
            <a:t>It helps identify data issues or errors and significantly reduces the chances of errors.</a:t>
          </a:r>
        </a:p>
      </dgm:t>
    </dgm:pt>
    <dgm:pt modelId="{F95F9D0D-7DEF-4C61-843F-262B96E71A81}" type="parTrans" cxnId="{AAF35C5D-B47E-458D-90E4-20836573E8B2}">
      <dgm:prSet/>
      <dgm:spPr/>
      <dgm:t>
        <a:bodyPr/>
        <a:lstStyle/>
        <a:p>
          <a:endParaRPr lang="en-US"/>
        </a:p>
      </dgm:t>
    </dgm:pt>
    <dgm:pt modelId="{D1970B30-3AEF-4526-A017-3631D7DFDFED}" type="sibTrans" cxnId="{AAF35C5D-B47E-458D-90E4-20836573E8B2}">
      <dgm:prSet/>
      <dgm:spPr/>
      <dgm:t>
        <a:bodyPr/>
        <a:lstStyle/>
        <a:p>
          <a:endParaRPr lang="en-US"/>
        </a:p>
      </dgm:t>
    </dgm:pt>
    <dgm:pt modelId="{0677C948-35F8-4845-8D2B-A22B276E4800}">
      <dgm:prSet/>
      <dgm:spPr/>
      <dgm:t>
        <a:bodyPr/>
        <a:lstStyle/>
        <a:p>
          <a:r>
            <a:rPr lang="en-US"/>
            <a:t>It increases decision-making capability.</a:t>
          </a:r>
        </a:p>
      </dgm:t>
    </dgm:pt>
    <dgm:pt modelId="{9EB381E5-5F08-455C-BA01-B2377B209CEA}" type="parTrans" cxnId="{8392357D-9869-4216-BCA8-63495012D85F}">
      <dgm:prSet/>
      <dgm:spPr/>
      <dgm:t>
        <a:bodyPr/>
        <a:lstStyle/>
        <a:p>
          <a:endParaRPr lang="en-US"/>
        </a:p>
      </dgm:t>
    </dgm:pt>
    <dgm:pt modelId="{6A90049D-87DD-4094-AEB2-E9A33DD46B14}" type="sibTrans" cxnId="{8392357D-9869-4216-BCA8-63495012D85F}">
      <dgm:prSet/>
      <dgm:spPr/>
      <dgm:t>
        <a:bodyPr/>
        <a:lstStyle/>
        <a:p>
          <a:endParaRPr lang="en-US"/>
        </a:p>
      </dgm:t>
    </dgm:pt>
    <dgm:pt modelId="{A4C6A040-9DE4-40E4-BC8B-47728E57A2FA}">
      <dgm:prSet/>
      <dgm:spPr/>
      <dgm:t>
        <a:bodyPr/>
        <a:lstStyle/>
        <a:p>
          <a:r>
            <a:rPr lang="en-US"/>
            <a:t>It helps to remove duplicate content to make it worthwhile for different applications.</a:t>
          </a:r>
        </a:p>
      </dgm:t>
    </dgm:pt>
    <dgm:pt modelId="{5BAA809E-0588-4EDC-87FC-23EF97D7F747}" type="parTrans" cxnId="{0F16556B-68DB-479A-A7BE-B6806B09A4FC}">
      <dgm:prSet/>
      <dgm:spPr/>
      <dgm:t>
        <a:bodyPr/>
        <a:lstStyle/>
        <a:p>
          <a:endParaRPr lang="en-US"/>
        </a:p>
      </dgm:t>
    </dgm:pt>
    <dgm:pt modelId="{5D15CDE8-351D-485A-94AA-FA62C57E07CB}" type="sibTrans" cxnId="{0F16556B-68DB-479A-A7BE-B6806B09A4FC}">
      <dgm:prSet/>
      <dgm:spPr/>
      <dgm:t>
        <a:bodyPr/>
        <a:lstStyle/>
        <a:p>
          <a:endParaRPr lang="en-US"/>
        </a:p>
      </dgm:t>
    </dgm:pt>
    <dgm:pt modelId="{101EA86C-E3F0-4941-978E-0778DA04AEB3}">
      <dgm:prSet/>
      <dgm:spPr/>
      <dgm:t>
        <a:bodyPr/>
        <a:lstStyle/>
        <a:p>
          <a:r>
            <a:rPr lang="en-US"/>
            <a:t>It increases model performance.</a:t>
          </a:r>
        </a:p>
      </dgm:t>
    </dgm:pt>
    <dgm:pt modelId="{5AD19595-BC65-4747-A988-A52891D92F14}" type="parTrans" cxnId="{B9DC1BA4-37F6-4181-AABB-311FD9872F6A}">
      <dgm:prSet/>
      <dgm:spPr/>
      <dgm:t>
        <a:bodyPr/>
        <a:lstStyle/>
        <a:p>
          <a:endParaRPr lang="en-US"/>
        </a:p>
      </dgm:t>
    </dgm:pt>
    <dgm:pt modelId="{F68EF67D-94F4-4C02-8183-7E1801EF03D1}" type="sibTrans" cxnId="{B9DC1BA4-37F6-4181-AABB-311FD9872F6A}">
      <dgm:prSet/>
      <dgm:spPr/>
      <dgm:t>
        <a:bodyPr/>
        <a:lstStyle/>
        <a:p>
          <a:endParaRPr lang="en-US"/>
        </a:p>
      </dgm:t>
    </dgm:pt>
    <dgm:pt modelId="{886BC151-EF2A-44A4-BAF0-434F73D83144}" type="pres">
      <dgm:prSet presAssocID="{E342BBD9-1EB3-4C23-8BA6-15E6A71D42FD}" presName="vert0" presStyleCnt="0">
        <dgm:presLayoutVars>
          <dgm:dir/>
          <dgm:animOne val="branch"/>
          <dgm:animLvl val="lvl"/>
        </dgm:presLayoutVars>
      </dgm:prSet>
      <dgm:spPr/>
    </dgm:pt>
    <dgm:pt modelId="{7C189071-0BCD-4487-B8E7-56586882128D}" type="pres">
      <dgm:prSet presAssocID="{5CA28F1D-1F38-45AD-B9D2-B4328F326A7B}" presName="thickLine" presStyleLbl="alignNode1" presStyleIdx="0" presStyleCnt="4"/>
      <dgm:spPr/>
    </dgm:pt>
    <dgm:pt modelId="{B2B1AB36-5DAC-4F03-A0C0-BBFB0B83D25C}" type="pres">
      <dgm:prSet presAssocID="{5CA28F1D-1F38-45AD-B9D2-B4328F326A7B}" presName="horz1" presStyleCnt="0"/>
      <dgm:spPr/>
    </dgm:pt>
    <dgm:pt modelId="{6127C437-97AA-40CC-BE47-82675B37371A}" type="pres">
      <dgm:prSet presAssocID="{5CA28F1D-1F38-45AD-B9D2-B4328F326A7B}" presName="tx1" presStyleLbl="revTx" presStyleIdx="0" presStyleCnt="4"/>
      <dgm:spPr/>
    </dgm:pt>
    <dgm:pt modelId="{63E8BA55-C017-40E8-8152-6D823CFBEF3C}" type="pres">
      <dgm:prSet presAssocID="{5CA28F1D-1F38-45AD-B9D2-B4328F326A7B}" presName="vert1" presStyleCnt="0"/>
      <dgm:spPr/>
    </dgm:pt>
    <dgm:pt modelId="{A3356D82-B3A2-44D3-8E0B-82702B4ED4DB}" type="pres">
      <dgm:prSet presAssocID="{0677C948-35F8-4845-8D2B-A22B276E4800}" presName="thickLine" presStyleLbl="alignNode1" presStyleIdx="1" presStyleCnt="4"/>
      <dgm:spPr/>
    </dgm:pt>
    <dgm:pt modelId="{C6F0AD7E-F8CB-429C-88A1-8050E4087A7B}" type="pres">
      <dgm:prSet presAssocID="{0677C948-35F8-4845-8D2B-A22B276E4800}" presName="horz1" presStyleCnt="0"/>
      <dgm:spPr/>
    </dgm:pt>
    <dgm:pt modelId="{91056E8A-1FE9-464A-8642-F2F9E5EABD2C}" type="pres">
      <dgm:prSet presAssocID="{0677C948-35F8-4845-8D2B-A22B276E4800}" presName="tx1" presStyleLbl="revTx" presStyleIdx="1" presStyleCnt="4"/>
      <dgm:spPr/>
    </dgm:pt>
    <dgm:pt modelId="{898C54FC-3B2C-4D64-9A6E-98CAD42E928C}" type="pres">
      <dgm:prSet presAssocID="{0677C948-35F8-4845-8D2B-A22B276E4800}" presName="vert1" presStyleCnt="0"/>
      <dgm:spPr/>
    </dgm:pt>
    <dgm:pt modelId="{4D0B2760-DB88-4935-A772-5F84C5FCCA3F}" type="pres">
      <dgm:prSet presAssocID="{A4C6A040-9DE4-40E4-BC8B-47728E57A2FA}" presName="thickLine" presStyleLbl="alignNode1" presStyleIdx="2" presStyleCnt="4"/>
      <dgm:spPr/>
    </dgm:pt>
    <dgm:pt modelId="{D8C45F3D-22AD-4DAF-B379-5B9B7FDE2A74}" type="pres">
      <dgm:prSet presAssocID="{A4C6A040-9DE4-40E4-BC8B-47728E57A2FA}" presName="horz1" presStyleCnt="0"/>
      <dgm:spPr/>
    </dgm:pt>
    <dgm:pt modelId="{CF3E7A1F-7382-47A9-A769-3A4FB55AC204}" type="pres">
      <dgm:prSet presAssocID="{A4C6A040-9DE4-40E4-BC8B-47728E57A2FA}" presName="tx1" presStyleLbl="revTx" presStyleIdx="2" presStyleCnt="4"/>
      <dgm:spPr/>
    </dgm:pt>
    <dgm:pt modelId="{A148FC76-B5D3-4E2C-996C-112929435574}" type="pres">
      <dgm:prSet presAssocID="{A4C6A040-9DE4-40E4-BC8B-47728E57A2FA}" presName="vert1" presStyleCnt="0"/>
      <dgm:spPr/>
    </dgm:pt>
    <dgm:pt modelId="{08E4C8BD-A0D2-48AB-9BE8-DE7FAC1FB84C}" type="pres">
      <dgm:prSet presAssocID="{101EA86C-E3F0-4941-978E-0778DA04AEB3}" presName="thickLine" presStyleLbl="alignNode1" presStyleIdx="3" presStyleCnt="4"/>
      <dgm:spPr/>
    </dgm:pt>
    <dgm:pt modelId="{C75B82FD-F166-4FB0-A7F8-26B6A84A5484}" type="pres">
      <dgm:prSet presAssocID="{101EA86C-E3F0-4941-978E-0778DA04AEB3}" presName="horz1" presStyleCnt="0"/>
      <dgm:spPr/>
    </dgm:pt>
    <dgm:pt modelId="{B5675B3A-259A-4672-9809-695724905A74}" type="pres">
      <dgm:prSet presAssocID="{101EA86C-E3F0-4941-978E-0778DA04AEB3}" presName="tx1" presStyleLbl="revTx" presStyleIdx="3" presStyleCnt="4"/>
      <dgm:spPr/>
    </dgm:pt>
    <dgm:pt modelId="{1C536822-D9A8-42C8-AE89-2125E232A1A5}" type="pres">
      <dgm:prSet presAssocID="{101EA86C-E3F0-4941-978E-0778DA04AEB3}" presName="vert1" presStyleCnt="0"/>
      <dgm:spPr/>
    </dgm:pt>
  </dgm:ptLst>
  <dgm:cxnLst>
    <dgm:cxn modelId="{FAE66317-8FC9-4E07-A01C-FD75062FE405}" type="presOf" srcId="{0677C948-35F8-4845-8D2B-A22B276E4800}" destId="{91056E8A-1FE9-464A-8642-F2F9E5EABD2C}" srcOrd="0" destOrd="0" presId="urn:microsoft.com/office/officeart/2008/layout/LinedList"/>
    <dgm:cxn modelId="{77604B18-67A2-49C0-960B-FDAAAAFFB00E}" type="presOf" srcId="{A4C6A040-9DE4-40E4-BC8B-47728E57A2FA}" destId="{CF3E7A1F-7382-47A9-A769-3A4FB55AC204}" srcOrd="0" destOrd="0" presId="urn:microsoft.com/office/officeart/2008/layout/LinedList"/>
    <dgm:cxn modelId="{A61C5F25-8925-4F62-82EE-FC05410464D1}" type="presOf" srcId="{101EA86C-E3F0-4941-978E-0778DA04AEB3}" destId="{B5675B3A-259A-4672-9809-695724905A74}" srcOrd="0" destOrd="0" presId="urn:microsoft.com/office/officeart/2008/layout/LinedList"/>
    <dgm:cxn modelId="{AAF35C5D-B47E-458D-90E4-20836573E8B2}" srcId="{E342BBD9-1EB3-4C23-8BA6-15E6A71D42FD}" destId="{5CA28F1D-1F38-45AD-B9D2-B4328F326A7B}" srcOrd="0" destOrd="0" parTransId="{F95F9D0D-7DEF-4C61-843F-262B96E71A81}" sibTransId="{D1970B30-3AEF-4526-A017-3631D7DFDFED}"/>
    <dgm:cxn modelId="{0F16556B-68DB-479A-A7BE-B6806B09A4FC}" srcId="{E342BBD9-1EB3-4C23-8BA6-15E6A71D42FD}" destId="{A4C6A040-9DE4-40E4-BC8B-47728E57A2FA}" srcOrd="2" destOrd="0" parTransId="{5BAA809E-0588-4EDC-87FC-23EF97D7F747}" sibTransId="{5D15CDE8-351D-485A-94AA-FA62C57E07CB}"/>
    <dgm:cxn modelId="{8392357D-9869-4216-BCA8-63495012D85F}" srcId="{E342BBD9-1EB3-4C23-8BA6-15E6A71D42FD}" destId="{0677C948-35F8-4845-8D2B-A22B276E4800}" srcOrd="1" destOrd="0" parTransId="{9EB381E5-5F08-455C-BA01-B2377B209CEA}" sibTransId="{6A90049D-87DD-4094-AEB2-E9A33DD46B14}"/>
    <dgm:cxn modelId="{B9DC1BA4-37F6-4181-AABB-311FD9872F6A}" srcId="{E342BBD9-1EB3-4C23-8BA6-15E6A71D42FD}" destId="{101EA86C-E3F0-4941-978E-0778DA04AEB3}" srcOrd="3" destOrd="0" parTransId="{5AD19595-BC65-4747-A988-A52891D92F14}" sibTransId="{F68EF67D-94F4-4C02-8183-7E1801EF03D1}"/>
    <dgm:cxn modelId="{C00198D0-7BB0-4826-BFC8-8C9D5C9783D5}" type="presOf" srcId="{5CA28F1D-1F38-45AD-B9D2-B4328F326A7B}" destId="{6127C437-97AA-40CC-BE47-82675B37371A}" srcOrd="0" destOrd="0" presId="urn:microsoft.com/office/officeart/2008/layout/LinedList"/>
    <dgm:cxn modelId="{3AB396FB-AEC0-4D22-9BF4-8E58E7A983FD}" type="presOf" srcId="{E342BBD9-1EB3-4C23-8BA6-15E6A71D42FD}" destId="{886BC151-EF2A-44A4-BAF0-434F73D83144}" srcOrd="0" destOrd="0" presId="urn:microsoft.com/office/officeart/2008/layout/LinedList"/>
    <dgm:cxn modelId="{C3DFDA67-9B23-4439-9905-C5F15DC43530}" type="presParOf" srcId="{886BC151-EF2A-44A4-BAF0-434F73D83144}" destId="{7C189071-0BCD-4487-B8E7-56586882128D}" srcOrd="0" destOrd="0" presId="urn:microsoft.com/office/officeart/2008/layout/LinedList"/>
    <dgm:cxn modelId="{4414DF74-C3DD-42DF-87BB-1ADA89C6FADE}" type="presParOf" srcId="{886BC151-EF2A-44A4-BAF0-434F73D83144}" destId="{B2B1AB36-5DAC-4F03-A0C0-BBFB0B83D25C}" srcOrd="1" destOrd="0" presId="urn:microsoft.com/office/officeart/2008/layout/LinedList"/>
    <dgm:cxn modelId="{16577065-8433-428A-A1CB-D38B583740F7}" type="presParOf" srcId="{B2B1AB36-5DAC-4F03-A0C0-BBFB0B83D25C}" destId="{6127C437-97AA-40CC-BE47-82675B37371A}" srcOrd="0" destOrd="0" presId="urn:microsoft.com/office/officeart/2008/layout/LinedList"/>
    <dgm:cxn modelId="{1B810D21-5007-4E16-9C5B-E2D17850B88E}" type="presParOf" srcId="{B2B1AB36-5DAC-4F03-A0C0-BBFB0B83D25C}" destId="{63E8BA55-C017-40E8-8152-6D823CFBEF3C}" srcOrd="1" destOrd="0" presId="urn:microsoft.com/office/officeart/2008/layout/LinedList"/>
    <dgm:cxn modelId="{204C8486-9A03-493A-A9E0-9050569FDA0E}" type="presParOf" srcId="{886BC151-EF2A-44A4-BAF0-434F73D83144}" destId="{A3356D82-B3A2-44D3-8E0B-82702B4ED4DB}" srcOrd="2" destOrd="0" presId="urn:microsoft.com/office/officeart/2008/layout/LinedList"/>
    <dgm:cxn modelId="{A4B695F2-5BB6-4945-993F-F553A9669669}" type="presParOf" srcId="{886BC151-EF2A-44A4-BAF0-434F73D83144}" destId="{C6F0AD7E-F8CB-429C-88A1-8050E4087A7B}" srcOrd="3" destOrd="0" presId="urn:microsoft.com/office/officeart/2008/layout/LinedList"/>
    <dgm:cxn modelId="{C6EEA6AD-7638-4CF5-8F86-C37790AAE7F8}" type="presParOf" srcId="{C6F0AD7E-F8CB-429C-88A1-8050E4087A7B}" destId="{91056E8A-1FE9-464A-8642-F2F9E5EABD2C}" srcOrd="0" destOrd="0" presId="urn:microsoft.com/office/officeart/2008/layout/LinedList"/>
    <dgm:cxn modelId="{7ED334AA-98C6-42A4-85D0-C015255AFF47}" type="presParOf" srcId="{C6F0AD7E-F8CB-429C-88A1-8050E4087A7B}" destId="{898C54FC-3B2C-4D64-9A6E-98CAD42E928C}" srcOrd="1" destOrd="0" presId="urn:microsoft.com/office/officeart/2008/layout/LinedList"/>
    <dgm:cxn modelId="{B3DE0D17-4234-4A31-A209-7DF7E394EE65}" type="presParOf" srcId="{886BC151-EF2A-44A4-BAF0-434F73D83144}" destId="{4D0B2760-DB88-4935-A772-5F84C5FCCA3F}" srcOrd="4" destOrd="0" presId="urn:microsoft.com/office/officeart/2008/layout/LinedList"/>
    <dgm:cxn modelId="{B15E5C9C-D31A-4F61-9D41-C1A82AC8F117}" type="presParOf" srcId="{886BC151-EF2A-44A4-BAF0-434F73D83144}" destId="{D8C45F3D-22AD-4DAF-B379-5B9B7FDE2A74}" srcOrd="5" destOrd="0" presId="urn:microsoft.com/office/officeart/2008/layout/LinedList"/>
    <dgm:cxn modelId="{A162BD96-8D47-4BCB-959B-858F4299CD1E}" type="presParOf" srcId="{D8C45F3D-22AD-4DAF-B379-5B9B7FDE2A74}" destId="{CF3E7A1F-7382-47A9-A769-3A4FB55AC204}" srcOrd="0" destOrd="0" presId="urn:microsoft.com/office/officeart/2008/layout/LinedList"/>
    <dgm:cxn modelId="{76B3D954-5D6D-4110-AC9A-93DB0EC98C17}" type="presParOf" srcId="{D8C45F3D-22AD-4DAF-B379-5B9B7FDE2A74}" destId="{A148FC76-B5D3-4E2C-996C-112929435574}" srcOrd="1" destOrd="0" presId="urn:microsoft.com/office/officeart/2008/layout/LinedList"/>
    <dgm:cxn modelId="{66894A85-00C6-433F-B331-281DC4082592}" type="presParOf" srcId="{886BC151-EF2A-44A4-BAF0-434F73D83144}" destId="{08E4C8BD-A0D2-48AB-9BE8-DE7FAC1FB84C}" srcOrd="6" destOrd="0" presId="urn:microsoft.com/office/officeart/2008/layout/LinedList"/>
    <dgm:cxn modelId="{8D610C3D-0938-4E2B-B202-86FE2B226F6A}" type="presParOf" srcId="{886BC151-EF2A-44A4-BAF0-434F73D83144}" destId="{C75B82FD-F166-4FB0-A7F8-26B6A84A5484}" srcOrd="7" destOrd="0" presId="urn:microsoft.com/office/officeart/2008/layout/LinedList"/>
    <dgm:cxn modelId="{80E575F6-6846-4C2F-A3BE-485A7B3428D2}" type="presParOf" srcId="{C75B82FD-F166-4FB0-A7F8-26B6A84A5484}" destId="{B5675B3A-259A-4672-9809-695724905A74}" srcOrd="0" destOrd="0" presId="urn:microsoft.com/office/officeart/2008/layout/LinedList"/>
    <dgm:cxn modelId="{8E35823F-ADA9-4CF6-BF4C-28A2B5AE31A7}" type="presParOf" srcId="{C75B82FD-F166-4FB0-A7F8-26B6A84A5484}" destId="{1C536822-D9A8-42C8-AE89-2125E232A1A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EF24E4B-CA19-4DE3-A034-117FA2AC2E58}"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0D77F50F-0340-4AA9-BAB1-BF695F49CBCB}">
      <dgm:prSet/>
      <dgm:spPr/>
      <dgm:t>
        <a:bodyPr/>
        <a:lstStyle/>
        <a:p>
          <a:r>
            <a:rPr lang="en-US"/>
            <a:t>Understand the problem</a:t>
          </a:r>
        </a:p>
      </dgm:t>
    </dgm:pt>
    <dgm:pt modelId="{AB4E2D32-783F-4449-977C-12B99ABA185C}" type="parTrans" cxnId="{5597ED44-84A0-4F7B-A8E2-0439ECEFB848}">
      <dgm:prSet/>
      <dgm:spPr/>
      <dgm:t>
        <a:bodyPr/>
        <a:lstStyle/>
        <a:p>
          <a:endParaRPr lang="en-US"/>
        </a:p>
      </dgm:t>
    </dgm:pt>
    <dgm:pt modelId="{BBB1AD15-7137-471C-A51D-0DD730FC1431}" type="sibTrans" cxnId="{5597ED44-84A0-4F7B-A8E2-0439ECEFB848}">
      <dgm:prSet/>
      <dgm:spPr/>
      <dgm:t>
        <a:bodyPr/>
        <a:lstStyle/>
        <a:p>
          <a:endParaRPr lang="en-US"/>
        </a:p>
      </dgm:t>
    </dgm:pt>
    <dgm:pt modelId="{5AC40FD3-874D-4356-B286-32B319D7C678}">
      <dgm:prSet/>
      <dgm:spPr/>
      <dgm:t>
        <a:bodyPr/>
        <a:lstStyle/>
        <a:p>
          <a:r>
            <a:rPr lang="en-US"/>
            <a:t>Data collection</a:t>
          </a:r>
        </a:p>
      </dgm:t>
    </dgm:pt>
    <dgm:pt modelId="{BD6FCFDA-70F8-4625-B26B-C70D9D8ED8FD}" type="parTrans" cxnId="{987DB7E2-1953-48E0-A271-30C2B644442B}">
      <dgm:prSet/>
      <dgm:spPr/>
      <dgm:t>
        <a:bodyPr/>
        <a:lstStyle/>
        <a:p>
          <a:endParaRPr lang="en-US"/>
        </a:p>
      </dgm:t>
    </dgm:pt>
    <dgm:pt modelId="{7F07E38F-AFAC-4A53-834D-C78919FCEEF9}" type="sibTrans" cxnId="{987DB7E2-1953-48E0-A271-30C2B644442B}">
      <dgm:prSet/>
      <dgm:spPr/>
      <dgm:t>
        <a:bodyPr/>
        <a:lstStyle/>
        <a:p>
          <a:endParaRPr lang="en-US"/>
        </a:p>
      </dgm:t>
    </dgm:pt>
    <dgm:pt modelId="{EB271FB0-51BA-4B1F-8AFF-70887D8E7902}">
      <dgm:prSet/>
      <dgm:spPr/>
      <dgm:t>
        <a:bodyPr/>
        <a:lstStyle/>
        <a:p>
          <a:r>
            <a:rPr lang="en-US"/>
            <a:t>Profiling and Data Exploration</a:t>
          </a:r>
        </a:p>
      </dgm:t>
    </dgm:pt>
    <dgm:pt modelId="{B8FA1163-98A1-4820-987F-FA578E3BB59F}" type="parTrans" cxnId="{25144B24-46FA-46BE-B498-5865720B1378}">
      <dgm:prSet/>
      <dgm:spPr/>
      <dgm:t>
        <a:bodyPr/>
        <a:lstStyle/>
        <a:p>
          <a:endParaRPr lang="en-US"/>
        </a:p>
      </dgm:t>
    </dgm:pt>
    <dgm:pt modelId="{53F170C8-42B8-4793-A3F9-AE968DED392C}" type="sibTrans" cxnId="{25144B24-46FA-46BE-B498-5865720B1378}">
      <dgm:prSet/>
      <dgm:spPr/>
      <dgm:t>
        <a:bodyPr/>
        <a:lstStyle/>
        <a:p>
          <a:endParaRPr lang="en-US"/>
        </a:p>
      </dgm:t>
    </dgm:pt>
    <dgm:pt modelId="{34B306EC-A6EF-4B6D-96EA-10F475CCB9D4}">
      <dgm:prSet/>
      <dgm:spPr/>
      <dgm:t>
        <a:bodyPr/>
        <a:lstStyle/>
        <a:p>
          <a:r>
            <a:rPr lang="en-US"/>
            <a:t>Data Cleaning and Validation</a:t>
          </a:r>
        </a:p>
      </dgm:t>
    </dgm:pt>
    <dgm:pt modelId="{EAFC4D0A-CA61-4BBA-B35A-71CDA7AFE599}" type="parTrans" cxnId="{7A16122E-2566-4BBC-99AC-BF926FA235B6}">
      <dgm:prSet/>
      <dgm:spPr/>
      <dgm:t>
        <a:bodyPr/>
        <a:lstStyle/>
        <a:p>
          <a:endParaRPr lang="en-US"/>
        </a:p>
      </dgm:t>
    </dgm:pt>
    <dgm:pt modelId="{5D42C682-304F-4B4B-B490-C91A6A8C4A4D}" type="sibTrans" cxnId="{7A16122E-2566-4BBC-99AC-BF926FA235B6}">
      <dgm:prSet/>
      <dgm:spPr/>
      <dgm:t>
        <a:bodyPr/>
        <a:lstStyle/>
        <a:p>
          <a:endParaRPr lang="en-US"/>
        </a:p>
      </dgm:t>
    </dgm:pt>
    <dgm:pt modelId="{5FAF3089-26FF-4BB7-A7FC-15C86529854D}">
      <dgm:prSet/>
      <dgm:spPr/>
      <dgm:t>
        <a:bodyPr/>
        <a:lstStyle/>
        <a:p>
          <a:r>
            <a:rPr lang="en-US"/>
            <a:t>Data Formatting</a:t>
          </a:r>
        </a:p>
      </dgm:t>
    </dgm:pt>
    <dgm:pt modelId="{B2D3842E-DC0B-4BAA-8E24-5086ECEE73CB}" type="parTrans" cxnId="{0F26FC67-7379-43F7-9C85-1FEA6DDB43CF}">
      <dgm:prSet/>
      <dgm:spPr/>
      <dgm:t>
        <a:bodyPr/>
        <a:lstStyle/>
        <a:p>
          <a:endParaRPr lang="en-US"/>
        </a:p>
      </dgm:t>
    </dgm:pt>
    <dgm:pt modelId="{4A370111-6EDB-4B75-936B-1B143F323895}" type="sibTrans" cxnId="{0F26FC67-7379-43F7-9C85-1FEA6DDB43CF}">
      <dgm:prSet/>
      <dgm:spPr/>
      <dgm:t>
        <a:bodyPr/>
        <a:lstStyle/>
        <a:p>
          <a:endParaRPr lang="en-US"/>
        </a:p>
      </dgm:t>
    </dgm:pt>
    <dgm:pt modelId="{05DAF32D-32BE-48C2-B4F9-21C11850CDCD}">
      <dgm:prSet/>
      <dgm:spPr/>
      <dgm:t>
        <a:bodyPr/>
        <a:lstStyle/>
        <a:p>
          <a:r>
            <a:rPr lang="en-US"/>
            <a:t>Improve data quality</a:t>
          </a:r>
        </a:p>
      </dgm:t>
    </dgm:pt>
    <dgm:pt modelId="{A9E4CFE4-2CA4-4353-812D-72F711B5964B}" type="parTrans" cxnId="{768B7067-F1AB-4544-89D6-FCBB93CD698E}">
      <dgm:prSet/>
      <dgm:spPr/>
      <dgm:t>
        <a:bodyPr/>
        <a:lstStyle/>
        <a:p>
          <a:endParaRPr lang="en-US"/>
        </a:p>
      </dgm:t>
    </dgm:pt>
    <dgm:pt modelId="{7CD285C5-4AC4-417A-BF28-6334717AB28C}" type="sibTrans" cxnId="{768B7067-F1AB-4544-89D6-FCBB93CD698E}">
      <dgm:prSet/>
      <dgm:spPr/>
      <dgm:t>
        <a:bodyPr/>
        <a:lstStyle/>
        <a:p>
          <a:endParaRPr lang="en-US"/>
        </a:p>
      </dgm:t>
    </dgm:pt>
    <dgm:pt modelId="{F18DC960-F7C9-42B4-8BD0-FC4DCFB140F1}">
      <dgm:prSet/>
      <dgm:spPr/>
      <dgm:t>
        <a:bodyPr/>
        <a:lstStyle/>
        <a:p>
          <a:r>
            <a:rPr lang="en-US"/>
            <a:t>Feature engineering and selection</a:t>
          </a:r>
        </a:p>
      </dgm:t>
    </dgm:pt>
    <dgm:pt modelId="{0C171992-277B-4E9F-AA5C-2BA88086826F}" type="parTrans" cxnId="{03051D27-9E97-4A2B-BB65-DB4D157D836B}">
      <dgm:prSet/>
      <dgm:spPr/>
      <dgm:t>
        <a:bodyPr/>
        <a:lstStyle/>
        <a:p>
          <a:endParaRPr lang="en-US"/>
        </a:p>
      </dgm:t>
    </dgm:pt>
    <dgm:pt modelId="{60949D5B-F0D7-4A1F-BEF7-3084A2526CF9}" type="sibTrans" cxnId="{03051D27-9E97-4A2B-BB65-DB4D157D836B}">
      <dgm:prSet/>
      <dgm:spPr/>
      <dgm:t>
        <a:bodyPr/>
        <a:lstStyle/>
        <a:p>
          <a:endParaRPr lang="en-US"/>
        </a:p>
      </dgm:t>
    </dgm:pt>
    <dgm:pt modelId="{F38D2684-219B-41E4-95CC-D2C39551FA73}">
      <dgm:prSet/>
      <dgm:spPr/>
      <dgm:t>
        <a:bodyPr/>
        <a:lstStyle/>
        <a:p>
          <a:r>
            <a:rPr lang="en-US"/>
            <a:t>Splitting data</a:t>
          </a:r>
        </a:p>
      </dgm:t>
    </dgm:pt>
    <dgm:pt modelId="{87A468FE-31D4-4FFD-B4EA-75C96D3DF711}" type="parTrans" cxnId="{CA806C6F-AC2E-4ADE-B680-00CBFE8E2269}">
      <dgm:prSet/>
      <dgm:spPr/>
      <dgm:t>
        <a:bodyPr/>
        <a:lstStyle/>
        <a:p>
          <a:endParaRPr lang="en-US"/>
        </a:p>
      </dgm:t>
    </dgm:pt>
    <dgm:pt modelId="{0D0146C2-8272-4D29-BD20-9169713EB3DA}" type="sibTrans" cxnId="{CA806C6F-AC2E-4ADE-B680-00CBFE8E2269}">
      <dgm:prSet/>
      <dgm:spPr/>
      <dgm:t>
        <a:bodyPr/>
        <a:lstStyle/>
        <a:p>
          <a:endParaRPr lang="en-US"/>
        </a:p>
      </dgm:t>
    </dgm:pt>
    <dgm:pt modelId="{2E2ABB4E-A270-49CD-9086-2D2686771267}" type="pres">
      <dgm:prSet presAssocID="{3EF24E4B-CA19-4DE3-A034-117FA2AC2E58}" presName="vert0" presStyleCnt="0">
        <dgm:presLayoutVars>
          <dgm:dir/>
          <dgm:animOne val="branch"/>
          <dgm:animLvl val="lvl"/>
        </dgm:presLayoutVars>
      </dgm:prSet>
      <dgm:spPr/>
    </dgm:pt>
    <dgm:pt modelId="{787597BF-0BEF-4F8F-B52D-24B4B9D6A319}" type="pres">
      <dgm:prSet presAssocID="{0D77F50F-0340-4AA9-BAB1-BF695F49CBCB}" presName="thickLine" presStyleLbl="alignNode1" presStyleIdx="0" presStyleCnt="8"/>
      <dgm:spPr/>
    </dgm:pt>
    <dgm:pt modelId="{25DD427D-750B-42DC-ABBB-68678508476E}" type="pres">
      <dgm:prSet presAssocID="{0D77F50F-0340-4AA9-BAB1-BF695F49CBCB}" presName="horz1" presStyleCnt="0"/>
      <dgm:spPr/>
    </dgm:pt>
    <dgm:pt modelId="{603C124E-15A7-45D5-A024-E746DAC63474}" type="pres">
      <dgm:prSet presAssocID="{0D77F50F-0340-4AA9-BAB1-BF695F49CBCB}" presName="tx1" presStyleLbl="revTx" presStyleIdx="0" presStyleCnt="8"/>
      <dgm:spPr/>
    </dgm:pt>
    <dgm:pt modelId="{F57EEF76-0904-4070-B13C-8F4A2D6846A9}" type="pres">
      <dgm:prSet presAssocID="{0D77F50F-0340-4AA9-BAB1-BF695F49CBCB}" presName="vert1" presStyleCnt="0"/>
      <dgm:spPr/>
    </dgm:pt>
    <dgm:pt modelId="{9DA2A5D4-C901-4A6F-9491-9E7828D2F568}" type="pres">
      <dgm:prSet presAssocID="{5AC40FD3-874D-4356-B286-32B319D7C678}" presName="thickLine" presStyleLbl="alignNode1" presStyleIdx="1" presStyleCnt="8"/>
      <dgm:spPr/>
    </dgm:pt>
    <dgm:pt modelId="{EF690A50-DBC3-439C-8EA0-543FB988D04D}" type="pres">
      <dgm:prSet presAssocID="{5AC40FD3-874D-4356-B286-32B319D7C678}" presName="horz1" presStyleCnt="0"/>
      <dgm:spPr/>
    </dgm:pt>
    <dgm:pt modelId="{425A55B3-F469-411D-8B9A-B8E2C14D1C96}" type="pres">
      <dgm:prSet presAssocID="{5AC40FD3-874D-4356-B286-32B319D7C678}" presName="tx1" presStyleLbl="revTx" presStyleIdx="1" presStyleCnt="8"/>
      <dgm:spPr/>
    </dgm:pt>
    <dgm:pt modelId="{EE0570AF-B7F8-4B13-8D96-E6F093C438C5}" type="pres">
      <dgm:prSet presAssocID="{5AC40FD3-874D-4356-B286-32B319D7C678}" presName="vert1" presStyleCnt="0"/>
      <dgm:spPr/>
    </dgm:pt>
    <dgm:pt modelId="{B6C658AE-DE3F-4694-B612-F2C2B3B6808C}" type="pres">
      <dgm:prSet presAssocID="{EB271FB0-51BA-4B1F-8AFF-70887D8E7902}" presName="thickLine" presStyleLbl="alignNode1" presStyleIdx="2" presStyleCnt="8"/>
      <dgm:spPr/>
    </dgm:pt>
    <dgm:pt modelId="{F239B73D-5F6F-452D-97B6-8D412A83BDA6}" type="pres">
      <dgm:prSet presAssocID="{EB271FB0-51BA-4B1F-8AFF-70887D8E7902}" presName="horz1" presStyleCnt="0"/>
      <dgm:spPr/>
    </dgm:pt>
    <dgm:pt modelId="{8A5CF7EE-FE6C-4C7C-AB02-FB10B0A75876}" type="pres">
      <dgm:prSet presAssocID="{EB271FB0-51BA-4B1F-8AFF-70887D8E7902}" presName="tx1" presStyleLbl="revTx" presStyleIdx="2" presStyleCnt="8"/>
      <dgm:spPr/>
    </dgm:pt>
    <dgm:pt modelId="{07607E46-7679-454A-A273-BC7C9C491A22}" type="pres">
      <dgm:prSet presAssocID="{EB271FB0-51BA-4B1F-8AFF-70887D8E7902}" presName="vert1" presStyleCnt="0"/>
      <dgm:spPr/>
    </dgm:pt>
    <dgm:pt modelId="{3A6C4EF1-6B9D-4367-9AA5-F063787A050C}" type="pres">
      <dgm:prSet presAssocID="{34B306EC-A6EF-4B6D-96EA-10F475CCB9D4}" presName="thickLine" presStyleLbl="alignNode1" presStyleIdx="3" presStyleCnt="8"/>
      <dgm:spPr/>
    </dgm:pt>
    <dgm:pt modelId="{80775142-504B-456B-8E11-5A6CD83613E6}" type="pres">
      <dgm:prSet presAssocID="{34B306EC-A6EF-4B6D-96EA-10F475CCB9D4}" presName="horz1" presStyleCnt="0"/>
      <dgm:spPr/>
    </dgm:pt>
    <dgm:pt modelId="{2757BD90-207B-462B-AEFF-9517EAB29C7A}" type="pres">
      <dgm:prSet presAssocID="{34B306EC-A6EF-4B6D-96EA-10F475CCB9D4}" presName="tx1" presStyleLbl="revTx" presStyleIdx="3" presStyleCnt="8"/>
      <dgm:spPr/>
    </dgm:pt>
    <dgm:pt modelId="{1FA885CA-6B9B-4E17-8E0D-6198E3AA319F}" type="pres">
      <dgm:prSet presAssocID="{34B306EC-A6EF-4B6D-96EA-10F475CCB9D4}" presName="vert1" presStyleCnt="0"/>
      <dgm:spPr/>
    </dgm:pt>
    <dgm:pt modelId="{FF71925B-FA89-44E8-8127-AA752104FC35}" type="pres">
      <dgm:prSet presAssocID="{5FAF3089-26FF-4BB7-A7FC-15C86529854D}" presName="thickLine" presStyleLbl="alignNode1" presStyleIdx="4" presStyleCnt="8"/>
      <dgm:spPr/>
    </dgm:pt>
    <dgm:pt modelId="{7386CB36-39CE-40F0-909D-28B90E061CC7}" type="pres">
      <dgm:prSet presAssocID="{5FAF3089-26FF-4BB7-A7FC-15C86529854D}" presName="horz1" presStyleCnt="0"/>
      <dgm:spPr/>
    </dgm:pt>
    <dgm:pt modelId="{4E558A6E-1A7D-42C2-82AE-102F3AE6F606}" type="pres">
      <dgm:prSet presAssocID="{5FAF3089-26FF-4BB7-A7FC-15C86529854D}" presName="tx1" presStyleLbl="revTx" presStyleIdx="4" presStyleCnt="8"/>
      <dgm:spPr/>
    </dgm:pt>
    <dgm:pt modelId="{9ABB6349-BA8D-43E5-B56B-42E8A0BF5868}" type="pres">
      <dgm:prSet presAssocID="{5FAF3089-26FF-4BB7-A7FC-15C86529854D}" presName="vert1" presStyleCnt="0"/>
      <dgm:spPr/>
    </dgm:pt>
    <dgm:pt modelId="{FE719945-80BE-43C4-8E26-360F9D5FED2D}" type="pres">
      <dgm:prSet presAssocID="{05DAF32D-32BE-48C2-B4F9-21C11850CDCD}" presName="thickLine" presStyleLbl="alignNode1" presStyleIdx="5" presStyleCnt="8"/>
      <dgm:spPr/>
    </dgm:pt>
    <dgm:pt modelId="{BF940A83-A032-4E3D-8F11-46A9DDBD9D74}" type="pres">
      <dgm:prSet presAssocID="{05DAF32D-32BE-48C2-B4F9-21C11850CDCD}" presName="horz1" presStyleCnt="0"/>
      <dgm:spPr/>
    </dgm:pt>
    <dgm:pt modelId="{B330BB09-8D8F-4804-AFD2-01FFED17F1EB}" type="pres">
      <dgm:prSet presAssocID="{05DAF32D-32BE-48C2-B4F9-21C11850CDCD}" presName="tx1" presStyleLbl="revTx" presStyleIdx="5" presStyleCnt="8"/>
      <dgm:spPr/>
    </dgm:pt>
    <dgm:pt modelId="{7788C579-5472-44D1-B933-F68F6E201D52}" type="pres">
      <dgm:prSet presAssocID="{05DAF32D-32BE-48C2-B4F9-21C11850CDCD}" presName="vert1" presStyleCnt="0"/>
      <dgm:spPr/>
    </dgm:pt>
    <dgm:pt modelId="{FD87EFEF-0196-4652-9833-26AB2E59B145}" type="pres">
      <dgm:prSet presAssocID="{F18DC960-F7C9-42B4-8BD0-FC4DCFB140F1}" presName="thickLine" presStyleLbl="alignNode1" presStyleIdx="6" presStyleCnt="8"/>
      <dgm:spPr/>
    </dgm:pt>
    <dgm:pt modelId="{0EC4AD88-DC7D-4F88-9E04-90D9EEDDA75D}" type="pres">
      <dgm:prSet presAssocID="{F18DC960-F7C9-42B4-8BD0-FC4DCFB140F1}" presName="horz1" presStyleCnt="0"/>
      <dgm:spPr/>
    </dgm:pt>
    <dgm:pt modelId="{21D6171A-99A4-4275-8D03-8F8BF94EDC94}" type="pres">
      <dgm:prSet presAssocID="{F18DC960-F7C9-42B4-8BD0-FC4DCFB140F1}" presName="tx1" presStyleLbl="revTx" presStyleIdx="6" presStyleCnt="8"/>
      <dgm:spPr/>
    </dgm:pt>
    <dgm:pt modelId="{F82EEA2D-7D4F-4A0A-9C20-09AA37E14455}" type="pres">
      <dgm:prSet presAssocID="{F18DC960-F7C9-42B4-8BD0-FC4DCFB140F1}" presName="vert1" presStyleCnt="0"/>
      <dgm:spPr/>
    </dgm:pt>
    <dgm:pt modelId="{9AE7BC9C-C1A9-4843-A0F0-C3E43AE0651B}" type="pres">
      <dgm:prSet presAssocID="{F38D2684-219B-41E4-95CC-D2C39551FA73}" presName="thickLine" presStyleLbl="alignNode1" presStyleIdx="7" presStyleCnt="8"/>
      <dgm:spPr/>
    </dgm:pt>
    <dgm:pt modelId="{69764E00-790F-4D05-BCFE-CAA489EE2556}" type="pres">
      <dgm:prSet presAssocID="{F38D2684-219B-41E4-95CC-D2C39551FA73}" presName="horz1" presStyleCnt="0"/>
      <dgm:spPr/>
    </dgm:pt>
    <dgm:pt modelId="{1A50E1E4-A6BB-4DC7-80C0-E550551D7C22}" type="pres">
      <dgm:prSet presAssocID="{F38D2684-219B-41E4-95CC-D2C39551FA73}" presName="tx1" presStyleLbl="revTx" presStyleIdx="7" presStyleCnt="8"/>
      <dgm:spPr/>
    </dgm:pt>
    <dgm:pt modelId="{6B7960B8-7D26-45E6-A3BA-9956CB4E55CD}" type="pres">
      <dgm:prSet presAssocID="{F38D2684-219B-41E4-95CC-D2C39551FA73}" presName="vert1" presStyleCnt="0"/>
      <dgm:spPr/>
    </dgm:pt>
  </dgm:ptLst>
  <dgm:cxnLst>
    <dgm:cxn modelId="{83B72C08-AE5C-46C6-8AA2-D45001014EDB}" type="presOf" srcId="{05DAF32D-32BE-48C2-B4F9-21C11850CDCD}" destId="{B330BB09-8D8F-4804-AFD2-01FFED17F1EB}" srcOrd="0" destOrd="0" presId="urn:microsoft.com/office/officeart/2008/layout/LinedList"/>
    <dgm:cxn modelId="{25144B24-46FA-46BE-B498-5865720B1378}" srcId="{3EF24E4B-CA19-4DE3-A034-117FA2AC2E58}" destId="{EB271FB0-51BA-4B1F-8AFF-70887D8E7902}" srcOrd="2" destOrd="0" parTransId="{B8FA1163-98A1-4820-987F-FA578E3BB59F}" sibTransId="{53F170C8-42B8-4793-A3F9-AE968DED392C}"/>
    <dgm:cxn modelId="{3D70DD26-D2AB-45F2-9843-803A87F8C26A}" type="presOf" srcId="{0D77F50F-0340-4AA9-BAB1-BF695F49CBCB}" destId="{603C124E-15A7-45D5-A024-E746DAC63474}" srcOrd="0" destOrd="0" presId="urn:microsoft.com/office/officeart/2008/layout/LinedList"/>
    <dgm:cxn modelId="{03051D27-9E97-4A2B-BB65-DB4D157D836B}" srcId="{3EF24E4B-CA19-4DE3-A034-117FA2AC2E58}" destId="{F18DC960-F7C9-42B4-8BD0-FC4DCFB140F1}" srcOrd="6" destOrd="0" parTransId="{0C171992-277B-4E9F-AA5C-2BA88086826F}" sibTransId="{60949D5B-F0D7-4A1F-BEF7-3084A2526CF9}"/>
    <dgm:cxn modelId="{7A16122E-2566-4BBC-99AC-BF926FA235B6}" srcId="{3EF24E4B-CA19-4DE3-A034-117FA2AC2E58}" destId="{34B306EC-A6EF-4B6D-96EA-10F475CCB9D4}" srcOrd="3" destOrd="0" parTransId="{EAFC4D0A-CA61-4BBA-B35A-71CDA7AFE599}" sibTransId="{5D42C682-304F-4B4B-B490-C91A6A8C4A4D}"/>
    <dgm:cxn modelId="{0DBF4863-370C-451E-80BA-BD93A3F35380}" type="presOf" srcId="{5AC40FD3-874D-4356-B286-32B319D7C678}" destId="{425A55B3-F469-411D-8B9A-B8E2C14D1C96}" srcOrd="0" destOrd="0" presId="urn:microsoft.com/office/officeart/2008/layout/LinedList"/>
    <dgm:cxn modelId="{5597ED44-84A0-4F7B-A8E2-0439ECEFB848}" srcId="{3EF24E4B-CA19-4DE3-A034-117FA2AC2E58}" destId="{0D77F50F-0340-4AA9-BAB1-BF695F49CBCB}" srcOrd="0" destOrd="0" parTransId="{AB4E2D32-783F-4449-977C-12B99ABA185C}" sibTransId="{BBB1AD15-7137-471C-A51D-0DD730FC1431}"/>
    <dgm:cxn modelId="{768B7067-F1AB-4544-89D6-FCBB93CD698E}" srcId="{3EF24E4B-CA19-4DE3-A034-117FA2AC2E58}" destId="{05DAF32D-32BE-48C2-B4F9-21C11850CDCD}" srcOrd="5" destOrd="0" parTransId="{A9E4CFE4-2CA4-4353-812D-72F711B5964B}" sibTransId="{7CD285C5-4AC4-417A-BF28-6334717AB28C}"/>
    <dgm:cxn modelId="{0F26FC67-7379-43F7-9C85-1FEA6DDB43CF}" srcId="{3EF24E4B-CA19-4DE3-A034-117FA2AC2E58}" destId="{5FAF3089-26FF-4BB7-A7FC-15C86529854D}" srcOrd="4" destOrd="0" parTransId="{B2D3842E-DC0B-4BAA-8E24-5086ECEE73CB}" sibTransId="{4A370111-6EDB-4B75-936B-1B143F323895}"/>
    <dgm:cxn modelId="{421A6C6E-2D4F-4025-A9D2-67DEB139CEEF}" type="presOf" srcId="{F38D2684-219B-41E4-95CC-D2C39551FA73}" destId="{1A50E1E4-A6BB-4DC7-80C0-E550551D7C22}" srcOrd="0" destOrd="0" presId="urn:microsoft.com/office/officeart/2008/layout/LinedList"/>
    <dgm:cxn modelId="{CA806C6F-AC2E-4ADE-B680-00CBFE8E2269}" srcId="{3EF24E4B-CA19-4DE3-A034-117FA2AC2E58}" destId="{F38D2684-219B-41E4-95CC-D2C39551FA73}" srcOrd="7" destOrd="0" parTransId="{87A468FE-31D4-4FFD-B4EA-75C96D3DF711}" sibTransId="{0D0146C2-8272-4D29-BD20-9169713EB3DA}"/>
    <dgm:cxn modelId="{EC760E5A-E4CA-49B6-B6E6-0AA860B6F5F9}" type="presOf" srcId="{3EF24E4B-CA19-4DE3-A034-117FA2AC2E58}" destId="{2E2ABB4E-A270-49CD-9086-2D2686771267}" srcOrd="0" destOrd="0" presId="urn:microsoft.com/office/officeart/2008/layout/LinedList"/>
    <dgm:cxn modelId="{88532192-7EBF-4C1E-9F45-4DAC02F66633}" type="presOf" srcId="{F18DC960-F7C9-42B4-8BD0-FC4DCFB140F1}" destId="{21D6171A-99A4-4275-8D03-8F8BF94EDC94}" srcOrd="0" destOrd="0" presId="urn:microsoft.com/office/officeart/2008/layout/LinedList"/>
    <dgm:cxn modelId="{8E8746A2-D807-4F6B-8231-6900D8B1F894}" type="presOf" srcId="{34B306EC-A6EF-4B6D-96EA-10F475CCB9D4}" destId="{2757BD90-207B-462B-AEFF-9517EAB29C7A}" srcOrd="0" destOrd="0" presId="urn:microsoft.com/office/officeart/2008/layout/LinedList"/>
    <dgm:cxn modelId="{B121A0A8-A804-4188-B5BB-1E51952E75A2}" type="presOf" srcId="{EB271FB0-51BA-4B1F-8AFF-70887D8E7902}" destId="{8A5CF7EE-FE6C-4C7C-AB02-FB10B0A75876}" srcOrd="0" destOrd="0" presId="urn:microsoft.com/office/officeart/2008/layout/LinedList"/>
    <dgm:cxn modelId="{EDD792E0-01B3-4163-A656-6F7B4EA15EBF}" type="presOf" srcId="{5FAF3089-26FF-4BB7-A7FC-15C86529854D}" destId="{4E558A6E-1A7D-42C2-82AE-102F3AE6F606}" srcOrd="0" destOrd="0" presId="urn:microsoft.com/office/officeart/2008/layout/LinedList"/>
    <dgm:cxn modelId="{987DB7E2-1953-48E0-A271-30C2B644442B}" srcId="{3EF24E4B-CA19-4DE3-A034-117FA2AC2E58}" destId="{5AC40FD3-874D-4356-B286-32B319D7C678}" srcOrd="1" destOrd="0" parTransId="{BD6FCFDA-70F8-4625-B26B-C70D9D8ED8FD}" sibTransId="{7F07E38F-AFAC-4A53-834D-C78919FCEEF9}"/>
    <dgm:cxn modelId="{A8F9DF04-A655-4411-B795-21CD3C91DFAF}" type="presParOf" srcId="{2E2ABB4E-A270-49CD-9086-2D2686771267}" destId="{787597BF-0BEF-4F8F-B52D-24B4B9D6A319}" srcOrd="0" destOrd="0" presId="urn:microsoft.com/office/officeart/2008/layout/LinedList"/>
    <dgm:cxn modelId="{FAE7ABB2-DB46-4041-A693-A818B630D54D}" type="presParOf" srcId="{2E2ABB4E-A270-49CD-9086-2D2686771267}" destId="{25DD427D-750B-42DC-ABBB-68678508476E}" srcOrd="1" destOrd="0" presId="urn:microsoft.com/office/officeart/2008/layout/LinedList"/>
    <dgm:cxn modelId="{D144AF71-396A-443A-8D9A-C1D426038DFA}" type="presParOf" srcId="{25DD427D-750B-42DC-ABBB-68678508476E}" destId="{603C124E-15A7-45D5-A024-E746DAC63474}" srcOrd="0" destOrd="0" presId="urn:microsoft.com/office/officeart/2008/layout/LinedList"/>
    <dgm:cxn modelId="{2E889263-9C2E-4166-8762-FD24FDC843AE}" type="presParOf" srcId="{25DD427D-750B-42DC-ABBB-68678508476E}" destId="{F57EEF76-0904-4070-B13C-8F4A2D6846A9}" srcOrd="1" destOrd="0" presId="urn:microsoft.com/office/officeart/2008/layout/LinedList"/>
    <dgm:cxn modelId="{F953321E-7259-4D32-ACE7-8201970779C9}" type="presParOf" srcId="{2E2ABB4E-A270-49CD-9086-2D2686771267}" destId="{9DA2A5D4-C901-4A6F-9491-9E7828D2F568}" srcOrd="2" destOrd="0" presId="urn:microsoft.com/office/officeart/2008/layout/LinedList"/>
    <dgm:cxn modelId="{AC064F92-2BBC-4770-8830-4B4560D36F78}" type="presParOf" srcId="{2E2ABB4E-A270-49CD-9086-2D2686771267}" destId="{EF690A50-DBC3-439C-8EA0-543FB988D04D}" srcOrd="3" destOrd="0" presId="urn:microsoft.com/office/officeart/2008/layout/LinedList"/>
    <dgm:cxn modelId="{F4AD092F-B69E-4213-9F3A-5C773910DD2D}" type="presParOf" srcId="{EF690A50-DBC3-439C-8EA0-543FB988D04D}" destId="{425A55B3-F469-411D-8B9A-B8E2C14D1C96}" srcOrd="0" destOrd="0" presId="urn:microsoft.com/office/officeart/2008/layout/LinedList"/>
    <dgm:cxn modelId="{71CE8F11-0F82-465E-8267-3CC5881F5F31}" type="presParOf" srcId="{EF690A50-DBC3-439C-8EA0-543FB988D04D}" destId="{EE0570AF-B7F8-4B13-8D96-E6F093C438C5}" srcOrd="1" destOrd="0" presId="urn:microsoft.com/office/officeart/2008/layout/LinedList"/>
    <dgm:cxn modelId="{4A4E87B5-372E-47F6-921F-55576B154B95}" type="presParOf" srcId="{2E2ABB4E-A270-49CD-9086-2D2686771267}" destId="{B6C658AE-DE3F-4694-B612-F2C2B3B6808C}" srcOrd="4" destOrd="0" presId="urn:microsoft.com/office/officeart/2008/layout/LinedList"/>
    <dgm:cxn modelId="{7DB7A07B-93CC-4B82-98DF-17A4F0F34682}" type="presParOf" srcId="{2E2ABB4E-A270-49CD-9086-2D2686771267}" destId="{F239B73D-5F6F-452D-97B6-8D412A83BDA6}" srcOrd="5" destOrd="0" presId="urn:microsoft.com/office/officeart/2008/layout/LinedList"/>
    <dgm:cxn modelId="{5BF31991-C59A-4E67-8D97-7F57D12EB965}" type="presParOf" srcId="{F239B73D-5F6F-452D-97B6-8D412A83BDA6}" destId="{8A5CF7EE-FE6C-4C7C-AB02-FB10B0A75876}" srcOrd="0" destOrd="0" presId="urn:microsoft.com/office/officeart/2008/layout/LinedList"/>
    <dgm:cxn modelId="{EB616A42-7621-4D53-8D68-68D5F8A16094}" type="presParOf" srcId="{F239B73D-5F6F-452D-97B6-8D412A83BDA6}" destId="{07607E46-7679-454A-A273-BC7C9C491A22}" srcOrd="1" destOrd="0" presId="urn:microsoft.com/office/officeart/2008/layout/LinedList"/>
    <dgm:cxn modelId="{9CF28717-D5B5-4372-9F55-919E58607540}" type="presParOf" srcId="{2E2ABB4E-A270-49CD-9086-2D2686771267}" destId="{3A6C4EF1-6B9D-4367-9AA5-F063787A050C}" srcOrd="6" destOrd="0" presId="urn:microsoft.com/office/officeart/2008/layout/LinedList"/>
    <dgm:cxn modelId="{2262683C-D2C2-4356-BF5E-9A0B42014BD1}" type="presParOf" srcId="{2E2ABB4E-A270-49CD-9086-2D2686771267}" destId="{80775142-504B-456B-8E11-5A6CD83613E6}" srcOrd="7" destOrd="0" presId="urn:microsoft.com/office/officeart/2008/layout/LinedList"/>
    <dgm:cxn modelId="{940A2B5C-AC52-4D50-B348-B080D7B147C8}" type="presParOf" srcId="{80775142-504B-456B-8E11-5A6CD83613E6}" destId="{2757BD90-207B-462B-AEFF-9517EAB29C7A}" srcOrd="0" destOrd="0" presId="urn:microsoft.com/office/officeart/2008/layout/LinedList"/>
    <dgm:cxn modelId="{63DED69E-BC3E-4EE8-9864-30AC51084077}" type="presParOf" srcId="{80775142-504B-456B-8E11-5A6CD83613E6}" destId="{1FA885CA-6B9B-4E17-8E0D-6198E3AA319F}" srcOrd="1" destOrd="0" presId="urn:microsoft.com/office/officeart/2008/layout/LinedList"/>
    <dgm:cxn modelId="{645E8F63-5752-4E02-A6EB-6BAFD7E99D90}" type="presParOf" srcId="{2E2ABB4E-A270-49CD-9086-2D2686771267}" destId="{FF71925B-FA89-44E8-8127-AA752104FC35}" srcOrd="8" destOrd="0" presId="urn:microsoft.com/office/officeart/2008/layout/LinedList"/>
    <dgm:cxn modelId="{4B208AA4-E4C9-41C8-BB01-66EB51B5CC62}" type="presParOf" srcId="{2E2ABB4E-A270-49CD-9086-2D2686771267}" destId="{7386CB36-39CE-40F0-909D-28B90E061CC7}" srcOrd="9" destOrd="0" presId="urn:microsoft.com/office/officeart/2008/layout/LinedList"/>
    <dgm:cxn modelId="{694DFCD2-E35A-4B61-A769-C870AA1260CC}" type="presParOf" srcId="{7386CB36-39CE-40F0-909D-28B90E061CC7}" destId="{4E558A6E-1A7D-42C2-82AE-102F3AE6F606}" srcOrd="0" destOrd="0" presId="urn:microsoft.com/office/officeart/2008/layout/LinedList"/>
    <dgm:cxn modelId="{73D82C2F-FD57-4F0C-854C-0728398F9E0B}" type="presParOf" srcId="{7386CB36-39CE-40F0-909D-28B90E061CC7}" destId="{9ABB6349-BA8D-43E5-B56B-42E8A0BF5868}" srcOrd="1" destOrd="0" presId="urn:microsoft.com/office/officeart/2008/layout/LinedList"/>
    <dgm:cxn modelId="{925EAF73-0A4F-4A3D-AF72-92BB886C5554}" type="presParOf" srcId="{2E2ABB4E-A270-49CD-9086-2D2686771267}" destId="{FE719945-80BE-43C4-8E26-360F9D5FED2D}" srcOrd="10" destOrd="0" presId="urn:microsoft.com/office/officeart/2008/layout/LinedList"/>
    <dgm:cxn modelId="{14285AF9-553F-45BD-9265-B2E02B3E042E}" type="presParOf" srcId="{2E2ABB4E-A270-49CD-9086-2D2686771267}" destId="{BF940A83-A032-4E3D-8F11-46A9DDBD9D74}" srcOrd="11" destOrd="0" presId="urn:microsoft.com/office/officeart/2008/layout/LinedList"/>
    <dgm:cxn modelId="{C9A3ACF2-DC2C-4290-BD0D-32AED32F8AFB}" type="presParOf" srcId="{BF940A83-A032-4E3D-8F11-46A9DDBD9D74}" destId="{B330BB09-8D8F-4804-AFD2-01FFED17F1EB}" srcOrd="0" destOrd="0" presId="urn:microsoft.com/office/officeart/2008/layout/LinedList"/>
    <dgm:cxn modelId="{8BB3D930-94C7-4B68-8D6D-6E568DDA558C}" type="presParOf" srcId="{BF940A83-A032-4E3D-8F11-46A9DDBD9D74}" destId="{7788C579-5472-44D1-B933-F68F6E201D52}" srcOrd="1" destOrd="0" presId="urn:microsoft.com/office/officeart/2008/layout/LinedList"/>
    <dgm:cxn modelId="{E0457CF2-1645-4B27-A146-2C202881072D}" type="presParOf" srcId="{2E2ABB4E-A270-49CD-9086-2D2686771267}" destId="{FD87EFEF-0196-4652-9833-26AB2E59B145}" srcOrd="12" destOrd="0" presId="urn:microsoft.com/office/officeart/2008/layout/LinedList"/>
    <dgm:cxn modelId="{5D1FA874-20AA-4FEC-B19D-9A0CE852239F}" type="presParOf" srcId="{2E2ABB4E-A270-49CD-9086-2D2686771267}" destId="{0EC4AD88-DC7D-4F88-9E04-90D9EEDDA75D}" srcOrd="13" destOrd="0" presId="urn:microsoft.com/office/officeart/2008/layout/LinedList"/>
    <dgm:cxn modelId="{EAD08EAA-5CAF-4A8B-BAA5-82605EE149CE}" type="presParOf" srcId="{0EC4AD88-DC7D-4F88-9E04-90D9EEDDA75D}" destId="{21D6171A-99A4-4275-8D03-8F8BF94EDC94}" srcOrd="0" destOrd="0" presId="urn:microsoft.com/office/officeart/2008/layout/LinedList"/>
    <dgm:cxn modelId="{8BC95BDC-B415-49D8-85CA-46E8A09C8F1D}" type="presParOf" srcId="{0EC4AD88-DC7D-4F88-9E04-90D9EEDDA75D}" destId="{F82EEA2D-7D4F-4A0A-9C20-09AA37E14455}" srcOrd="1" destOrd="0" presId="urn:microsoft.com/office/officeart/2008/layout/LinedList"/>
    <dgm:cxn modelId="{6714379A-3F32-4C01-83DD-BA641A790AC9}" type="presParOf" srcId="{2E2ABB4E-A270-49CD-9086-2D2686771267}" destId="{9AE7BC9C-C1A9-4843-A0F0-C3E43AE0651B}" srcOrd="14" destOrd="0" presId="urn:microsoft.com/office/officeart/2008/layout/LinedList"/>
    <dgm:cxn modelId="{28F3C91F-AF16-409B-9DEA-CEB25E9C9297}" type="presParOf" srcId="{2E2ABB4E-A270-49CD-9086-2D2686771267}" destId="{69764E00-790F-4D05-BCFE-CAA489EE2556}" srcOrd="15" destOrd="0" presId="urn:microsoft.com/office/officeart/2008/layout/LinedList"/>
    <dgm:cxn modelId="{4FBE3E1F-9939-403A-B827-9FA147CD0E0C}" type="presParOf" srcId="{69764E00-790F-4D05-BCFE-CAA489EE2556}" destId="{1A50E1E4-A6BB-4DC7-80C0-E550551D7C22}" srcOrd="0" destOrd="0" presId="urn:microsoft.com/office/officeart/2008/layout/LinedList"/>
    <dgm:cxn modelId="{FE919CEA-941D-4316-A85E-5C85C6BAF984}" type="presParOf" srcId="{69764E00-790F-4D05-BCFE-CAA489EE2556}" destId="{6B7960B8-7D26-45E6-A3BA-9956CB4E55C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EC7CDAD-93FA-4803-B193-9F4643E311C6}" type="doc">
      <dgm:prSet loTypeId="urn:microsoft.com/office/officeart/2008/layout/LinedList" loCatId="list" qsTypeId="urn:microsoft.com/office/officeart/2005/8/quickstyle/simple4" qsCatId="simple" csTypeId="urn:microsoft.com/office/officeart/2005/8/colors/accent2_2" csCatId="accent2"/>
      <dgm:spPr/>
      <dgm:t>
        <a:bodyPr/>
        <a:lstStyle/>
        <a:p>
          <a:endParaRPr lang="en-US"/>
        </a:p>
      </dgm:t>
    </dgm:pt>
    <dgm:pt modelId="{71F17EE9-EFAE-40DE-8E78-0EEDCDE2E541}">
      <dgm:prSet/>
      <dgm:spPr/>
      <dgm:t>
        <a:bodyPr/>
        <a:lstStyle/>
        <a:p>
          <a:r>
            <a:rPr lang="en-US"/>
            <a:t>Data visualization helps machine learning analysts to better understand and analyze complex data sets by presenting them in an easily understandable format. </a:t>
          </a:r>
        </a:p>
      </dgm:t>
    </dgm:pt>
    <dgm:pt modelId="{599564F5-6C6E-4434-BCDF-99EC105BFEF6}" type="parTrans" cxnId="{59955301-0769-4339-A40F-FA512682AF99}">
      <dgm:prSet/>
      <dgm:spPr/>
      <dgm:t>
        <a:bodyPr/>
        <a:lstStyle/>
        <a:p>
          <a:endParaRPr lang="en-US"/>
        </a:p>
      </dgm:t>
    </dgm:pt>
    <dgm:pt modelId="{7D67E3A5-6BC6-4C37-820F-C143A53B80E0}" type="sibTrans" cxnId="{59955301-0769-4339-A40F-FA512682AF99}">
      <dgm:prSet/>
      <dgm:spPr/>
      <dgm:t>
        <a:bodyPr/>
        <a:lstStyle/>
        <a:p>
          <a:endParaRPr lang="en-US"/>
        </a:p>
      </dgm:t>
    </dgm:pt>
    <dgm:pt modelId="{500A45DA-222C-44A6-91B0-8FE54C91EB7A}">
      <dgm:prSet/>
      <dgm:spPr/>
      <dgm:t>
        <a:bodyPr/>
        <a:lstStyle/>
        <a:p>
          <a:r>
            <a:rPr lang="en-US"/>
            <a:t>Data visualization is an essential step in data preparation and analysis as it helps to identify outliers, trends, and patterns in the data that may be missed by other forms of analysis.</a:t>
          </a:r>
        </a:p>
      </dgm:t>
    </dgm:pt>
    <dgm:pt modelId="{52E53C4B-77B6-43BE-9F60-5EBAADEB598F}" type="parTrans" cxnId="{44DC6EFF-007D-48C5-AF9F-C1F5215D65D1}">
      <dgm:prSet/>
      <dgm:spPr/>
      <dgm:t>
        <a:bodyPr/>
        <a:lstStyle/>
        <a:p>
          <a:endParaRPr lang="en-US"/>
        </a:p>
      </dgm:t>
    </dgm:pt>
    <dgm:pt modelId="{9A3D8C57-A323-44B8-B114-1A530E72BFA8}" type="sibTrans" cxnId="{44DC6EFF-007D-48C5-AF9F-C1F5215D65D1}">
      <dgm:prSet/>
      <dgm:spPr/>
      <dgm:t>
        <a:bodyPr/>
        <a:lstStyle/>
        <a:p>
          <a:endParaRPr lang="en-US"/>
        </a:p>
      </dgm:t>
    </dgm:pt>
    <dgm:pt modelId="{ED5F1AD0-8BED-4D7F-9ACD-BE545AB65904}" type="pres">
      <dgm:prSet presAssocID="{2EC7CDAD-93FA-4803-B193-9F4643E311C6}" presName="vert0" presStyleCnt="0">
        <dgm:presLayoutVars>
          <dgm:dir/>
          <dgm:animOne val="branch"/>
          <dgm:animLvl val="lvl"/>
        </dgm:presLayoutVars>
      </dgm:prSet>
      <dgm:spPr/>
    </dgm:pt>
    <dgm:pt modelId="{2DA78EF9-06F4-4698-98B2-057B47A36670}" type="pres">
      <dgm:prSet presAssocID="{71F17EE9-EFAE-40DE-8E78-0EEDCDE2E541}" presName="thickLine" presStyleLbl="alignNode1" presStyleIdx="0" presStyleCnt="2"/>
      <dgm:spPr/>
    </dgm:pt>
    <dgm:pt modelId="{FCAE01CA-B7D3-4767-9948-13B79F325CAC}" type="pres">
      <dgm:prSet presAssocID="{71F17EE9-EFAE-40DE-8E78-0EEDCDE2E541}" presName="horz1" presStyleCnt="0"/>
      <dgm:spPr/>
    </dgm:pt>
    <dgm:pt modelId="{091D4179-B5E9-4500-A321-098F6129C6E2}" type="pres">
      <dgm:prSet presAssocID="{71F17EE9-EFAE-40DE-8E78-0EEDCDE2E541}" presName="tx1" presStyleLbl="revTx" presStyleIdx="0" presStyleCnt="2"/>
      <dgm:spPr/>
    </dgm:pt>
    <dgm:pt modelId="{33E35049-40D3-479B-809A-0FD591851CAF}" type="pres">
      <dgm:prSet presAssocID="{71F17EE9-EFAE-40DE-8E78-0EEDCDE2E541}" presName="vert1" presStyleCnt="0"/>
      <dgm:spPr/>
    </dgm:pt>
    <dgm:pt modelId="{CDFC629C-1AF2-49B4-A46E-4C098121E025}" type="pres">
      <dgm:prSet presAssocID="{500A45DA-222C-44A6-91B0-8FE54C91EB7A}" presName="thickLine" presStyleLbl="alignNode1" presStyleIdx="1" presStyleCnt="2"/>
      <dgm:spPr/>
    </dgm:pt>
    <dgm:pt modelId="{B3DC336D-87A6-4D03-922A-6E6EF210617D}" type="pres">
      <dgm:prSet presAssocID="{500A45DA-222C-44A6-91B0-8FE54C91EB7A}" presName="horz1" presStyleCnt="0"/>
      <dgm:spPr/>
    </dgm:pt>
    <dgm:pt modelId="{A509F1F6-005D-4D2A-A5E1-7F2AFCA643E5}" type="pres">
      <dgm:prSet presAssocID="{500A45DA-222C-44A6-91B0-8FE54C91EB7A}" presName="tx1" presStyleLbl="revTx" presStyleIdx="1" presStyleCnt="2"/>
      <dgm:spPr/>
    </dgm:pt>
    <dgm:pt modelId="{6A4E0C87-C293-46F8-9528-979EC9F56246}" type="pres">
      <dgm:prSet presAssocID="{500A45DA-222C-44A6-91B0-8FE54C91EB7A}" presName="vert1" presStyleCnt="0"/>
      <dgm:spPr/>
    </dgm:pt>
  </dgm:ptLst>
  <dgm:cxnLst>
    <dgm:cxn modelId="{59955301-0769-4339-A40F-FA512682AF99}" srcId="{2EC7CDAD-93FA-4803-B193-9F4643E311C6}" destId="{71F17EE9-EFAE-40DE-8E78-0EEDCDE2E541}" srcOrd="0" destOrd="0" parTransId="{599564F5-6C6E-4434-BCDF-99EC105BFEF6}" sibTransId="{7D67E3A5-6BC6-4C37-820F-C143A53B80E0}"/>
    <dgm:cxn modelId="{2331B93B-E5A7-4C78-AB93-1951561B4E6D}" type="presOf" srcId="{2EC7CDAD-93FA-4803-B193-9F4643E311C6}" destId="{ED5F1AD0-8BED-4D7F-9ACD-BE545AB65904}" srcOrd="0" destOrd="0" presId="urn:microsoft.com/office/officeart/2008/layout/LinedList"/>
    <dgm:cxn modelId="{D8C71859-1E44-4B45-8CF3-A9B4E5F6F63E}" type="presOf" srcId="{71F17EE9-EFAE-40DE-8E78-0EEDCDE2E541}" destId="{091D4179-B5E9-4500-A321-098F6129C6E2}" srcOrd="0" destOrd="0" presId="urn:microsoft.com/office/officeart/2008/layout/LinedList"/>
    <dgm:cxn modelId="{BBC2D388-B737-4E58-8BD5-C5A3BFFB8201}" type="presOf" srcId="{500A45DA-222C-44A6-91B0-8FE54C91EB7A}" destId="{A509F1F6-005D-4D2A-A5E1-7F2AFCA643E5}" srcOrd="0" destOrd="0" presId="urn:microsoft.com/office/officeart/2008/layout/LinedList"/>
    <dgm:cxn modelId="{44DC6EFF-007D-48C5-AF9F-C1F5215D65D1}" srcId="{2EC7CDAD-93FA-4803-B193-9F4643E311C6}" destId="{500A45DA-222C-44A6-91B0-8FE54C91EB7A}" srcOrd="1" destOrd="0" parTransId="{52E53C4B-77B6-43BE-9F60-5EBAADEB598F}" sibTransId="{9A3D8C57-A323-44B8-B114-1A530E72BFA8}"/>
    <dgm:cxn modelId="{64003BD5-E342-4669-AEDD-9CC749ABDBA4}" type="presParOf" srcId="{ED5F1AD0-8BED-4D7F-9ACD-BE545AB65904}" destId="{2DA78EF9-06F4-4698-98B2-057B47A36670}" srcOrd="0" destOrd="0" presId="urn:microsoft.com/office/officeart/2008/layout/LinedList"/>
    <dgm:cxn modelId="{94CE909E-1C9F-4390-9052-611A56D6D54D}" type="presParOf" srcId="{ED5F1AD0-8BED-4D7F-9ACD-BE545AB65904}" destId="{FCAE01CA-B7D3-4767-9948-13B79F325CAC}" srcOrd="1" destOrd="0" presId="urn:microsoft.com/office/officeart/2008/layout/LinedList"/>
    <dgm:cxn modelId="{1CC5AC7D-F29B-43BA-B010-9E8F4AACE6C5}" type="presParOf" srcId="{FCAE01CA-B7D3-4767-9948-13B79F325CAC}" destId="{091D4179-B5E9-4500-A321-098F6129C6E2}" srcOrd="0" destOrd="0" presId="urn:microsoft.com/office/officeart/2008/layout/LinedList"/>
    <dgm:cxn modelId="{AA8AD35C-0A3F-4B27-BE7B-E46785B7BB00}" type="presParOf" srcId="{FCAE01CA-B7D3-4767-9948-13B79F325CAC}" destId="{33E35049-40D3-479B-809A-0FD591851CAF}" srcOrd="1" destOrd="0" presId="urn:microsoft.com/office/officeart/2008/layout/LinedList"/>
    <dgm:cxn modelId="{7D85625F-B92C-4B8D-A6D2-CAAECCAC450F}" type="presParOf" srcId="{ED5F1AD0-8BED-4D7F-9ACD-BE545AB65904}" destId="{CDFC629C-1AF2-49B4-A46E-4C098121E025}" srcOrd="2" destOrd="0" presId="urn:microsoft.com/office/officeart/2008/layout/LinedList"/>
    <dgm:cxn modelId="{693A3EBE-B152-423E-BBB7-5FFE470AB99C}" type="presParOf" srcId="{ED5F1AD0-8BED-4D7F-9ACD-BE545AB65904}" destId="{B3DC336D-87A6-4D03-922A-6E6EF210617D}" srcOrd="3" destOrd="0" presId="urn:microsoft.com/office/officeart/2008/layout/LinedList"/>
    <dgm:cxn modelId="{8ECAC69B-EAA4-4EF1-9302-5E2EF7B771D5}" type="presParOf" srcId="{B3DC336D-87A6-4D03-922A-6E6EF210617D}" destId="{A509F1F6-005D-4D2A-A5E1-7F2AFCA643E5}" srcOrd="0" destOrd="0" presId="urn:microsoft.com/office/officeart/2008/layout/LinedList"/>
    <dgm:cxn modelId="{3709D5D1-0795-48A6-AE16-FC05BE977A58}" type="presParOf" srcId="{B3DC336D-87A6-4D03-922A-6E6EF210617D}" destId="{6A4E0C87-C293-46F8-9528-979EC9F5624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9638B585-1432-42E6-869E-1B9C42AD320C}"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1339A1E0-05E6-4FEF-B805-0AF5A22D112D}">
      <dgm:prSet/>
      <dgm:spPr/>
      <dgm:t>
        <a:bodyPr/>
        <a:lstStyle/>
        <a:p>
          <a:r>
            <a:rPr lang="en-US" b="1"/>
            <a:t>Numerical data:</a:t>
          </a:r>
          <a:r>
            <a:rPr lang="en-US"/>
            <a:t>Such as house price, temperature, etc.</a:t>
          </a:r>
        </a:p>
      </dgm:t>
    </dgm:pt>
    <dgm:pt modelId="{72FA174F-4B19-4F97-B4FC-C92FF4747722}" type="parTrans" cxnId="{3B69C927-6BE8-438F-9801-988008956278}">
      <dgm:prSet/>
      <dgm:spPr/>
      <dgm:t>
        <a:bodyPr/>
        <a:lstStyle/>
        <a:p>
          <a:endParaRPr lang="en-US"/>
        </a:p>
      </dgm:t>
    </dgm:pt>
    <dgm:pt modelId="{41CDEDBB-A4BD-4607-AAE1-328F0DB6A102}" type="sibTrans" cxnId="{3B69C927-6BE8-438F-9801-988008956278}">
      <dgm:prSet/>
      <dgm:spPr/>
      <dgm:t>
        <a:bodyPr/>
        <a:lstStyle/>
        <a:p>
          <a:endParaRPr lang="en-US"/>
        </a:p>
      </dgm:t>
    </dgm:pt>
    <dgm:pt modelId="{D48A41F0-68B1-445C-8887-8ACDBCD708F0}">
      <dgm:prSet/>
      <dgm:spPr/>
      <dgm:t>
        <a:bodyPr/>
        <a:lstStyle/>
        <a:p>
          <a:r>
            <a:rPr lang="en-US" b="1"/>
            <a:t>Categorical data:</a:t>
          </a:r>
          <a:r>
            <a:rPr lang="en-US"/>
            <a:t>Such as Yes/No, True/False, Blue/green, etc.</a:t>
          </a:r>
        </a:p>
      </dgm:t>
    </dgm:pt>
    <dgm:pt modelId="{299E1D53-1D29-4E93-8A53-9EDF7C5A8DF2}" type="parTrans" cxnId="{7E1D6EF0-3784-4572-B6DB-1891CA7049EC}">
      <dgm:prSet/>
      <dgm:spPr/>
      <dgm:t>
        <a:bodyPr/>
        <a:lstStyle/>
        <a:p>
          <a:endParaRPr lang="en-US"/>
        </a:p>
      </dgm:t>
    </dgm:pt>
    <dgm:pt modelId="{D4BEDE36-93B9-437C-9FD5-D89CB575A7AB}" type="sibTrans" cxnId="{7E1D6EF0-3784-4572-B6DB-1891CA7049EC}">
      <dgm:prSet/>
      <dgm:spPr/>
      <dgm:t>
        <a:bodyPr/>
        <a:lstStyle/>
        <a:p>
          <a:endParaRPr lang="en-US"/>
        </a:p>
      </dgm:t>
    </dgm:pt>
    <dgm:pt modelId="{C2045DC1-22F7-4F8C-8240-E9CA175E6D9D}">
      <dgm:prSet/>
      <dgm:spPr/>
      <dgm:t>
        <a:bodyPr/>
        <a:lstStyle/>
        <a:p>
          <a:r>
            <a:rPr lang="en-US" b="1"/>
            <a:t>Ordinal data:</a:t>
          </a:r>
          <a:r>
            <a:rPr lang="en-US"/>
            <a:t>These data are similar to categorical data but can be measured on the basis of comparison.</a:t>
          </a:r>
        </a:p>
      </dgm:t>
    </dgm:pt>
    <dgm:pt modelId="{D9ED7C6D-CF63-4CA7-B62A-E3D139215226}" type="parTrans" cxnId="{BBB5E19C-48B7-4068-92BE-C342CB87BAE0}">
      <dgm:prSet/>
      <dgm:spPr/>
      <dgm:t>
        <a:bodyPr/>
        <a:lstStyle/>
        <a:p>
          <a:endParaRPr lang="en-US"/>
        </a:p>
      </dgm:t>
    </dgm:pt>
    <dgm:pt modelId="{933B63DA-CDF7-41E8-A1AE-E796F30FB5DA}" type="sibTrans" cxnId="{BBB5E19C-48B7-4068-92BE-C342CB87BAE0}">
      <dgm:prSet/>
      <dgm:spPr/>
      <dgm:t>
        <a:bodyPr/>
        <a:lstStyle/>
        <a:p>
          <a:endParaRPr lang="en-US"/>
        </a:p>
      </dgm:t>
    </dgm:pt>
    <dgm:pt modelId="{A473C2B7-B1A4-4236-B231-128F3D707CBE}" type="pres">
      <dgm:prSet presAssocID="{9638B585-1432-42E6-869E-1B9C42AD320C}" presName="linear" presStyleCnt="0">
        <dgm:presLayoutVars>
          <dgm:animLvl val="lvl"/>
          <dgm:resizeHandles val="exact"/>
        </dgm:presLayoutVars>
      </dgm:prSet>
      <dgm:spPr/>
    </dgm:pt>
    <dgm:pt modelId="{A12B51D5-82B4-48E8-A050-7F364F673EE0}" type="pres">
      <dgm:prSet presAssocID="{1339A1E0-05E6-4FEF-B805-0AF5A22D112D}" presName="parentText" presStyleLbl="node1" presStyleIdx="0" presStyleCnt="3">
        <dgm:presLayoutVars>
          <dgm:chMax val="0"/>
          <dgm:bulletEnabled val="1"/>
        </dgm:presLayoutVars>
      </dgm:prSet>
      <dgm:spPr/>
    </dgm:pt>
    <dgm:pt modelId="{44407289-633F-4BCD-A44A-9D241EF23DD7}" type="pres">
      <dgm:prSet presAssocID="{41CDEDBB-A4BD-4607-AAE1-328F0DB6A102}" presName="spacer" presStyleCnt="0"/>
      <dgm:spPr/>
    </dgm:pt>
    <dgm:pt modelId="{E6413A9C-7D20-4B25-A361-CD707AD10E56}" type="pres">
      <dgm:prSet presAssocID="{D48A41F0-68B1-445C-8887-8ACDBCD708F0}" presName="parentText" presStyleLbl="node1" presStyleIdx="1" presStyleCnt="3">
        <dgm:presLayoutVars>
          <dgm:chMax val="0"/>
          <dgm:bulletEnabled val="1"/>
        </dgm:presLayoutVars>
      </dgm:prSet>
      <dgm:spPr/>
    </dgm:pt>
    <dgm:pt modelId="{E203E35D-0A11-49FB-9C16-E941A93ADEA9}" type="pres">
      <dgm:prSet presAssocID="{D4BEDE36-93B9-437C-9FD5-D89CB575A7AB}" presName="spacer" presStyleCnt="0"/>
      <dgm:spPr/>
    </dgm:pt>
    <dgm:pt modelId="{78D64ACE-DA56-4D87-A3C8-652B7E69BA4B}" type="pres">
      <dgm:prSet presAssocID="{C2045DC1-22F7-4F8C-8240-E9CA175E6D9D}" presName="parentText" presStyleLbl="node1" presStyleIdx="2" presStyleCnt="3">
        <dgm:presLayoutVars>
          <dgm:chMax val="0"/>
          <dgm:bulletEnabled val="1"/>
        </dgm:presLayoutVars>
      </dgm:prSet>
      <dgm:spPr/>
    </dgm:pt>
  </dgm:ptLst>
  <dgm:cxnLst>
    <dgm:cxn modelId="{E3DF3403-2F75-41B9-8AED-EAA4A1C1DC92}" type="presOf" srcId="{D48A41F0-68B1-445C-8887-8ACDBCD708F0}" destId="{E6413A9C-7D20-4B25-A361-CD707AD10E56}" srcOrd="0" destOrd="0" presId="urn:microsoft.com/office/officeart/2005/8/layout/vList2"/>
    <dgm:cxn modelId="{3B69C927-6BE8-438F-9801-988008956278}" srcId="{9638B585-1432-42E6-869E-1B9C42AD320C}" destId="{1339A1E0-05E6-4FEF-B805-0AF5A22D112D}" srcOrd="0" destOrd="0" parTransId="{72FA174F-4B19-4F97-B4FC-C92FF4747722}" sibTransId="{41CDEDBB-A4BD-4607-AAE1-328F0DB6A102}"/>
    <dgm:cxn modelId="{E5D2726F-1862-4B1C-950A-2FC52180E8BB}" type="presOf" srcId="{1339A1E0-05E6-4FEF-B805-0AF5A22D112D}" destId="{A12B51D5-82B4-48E8-A050-7F364F673EE0}" srcOrd="0" destOrd="0" presId="urn:microsoft.com/office/officeart/2005/8/layout/vList2"/>
    <dgm:cxn modelId="{E143387C-140B-44CA-8E83-040EFDE4A276}" type="presOf" srcId="{9638B585-1432-42E6-869E-1B9C42AD320C}" destId="{A473C2B7-B1A4-4236-B231-128F3D707CBE}" srcOrd="0" destOrd="0" presId="urn:microsoft.com/office/officeart/2005/8/layout/vList2"/>
    <dgm:cxn modelId="{BBB5E19C-48B7-4068-92BE-C342CB87BAE0}" srcId="{9638B585-1432-42E6-869E-1B9C42AD320C}" destId="{C2045DC1-22F7-4F8C-8240-E9CA175E6D9D}" srcOrd="2" destOrd="0" parTransId="{D9ED7C6D-CF63-4CA7-B62A-E3D139215226}" sibTransId="{933B63DA-CDF7-41E8-A1AE-E796F30FB5DA}"/>
    <dgm:cxn modelId="{10B053B7-C846-4E7C-A50F-CF10B00CF000}" type="presOf" srcId="{C2045DC1-22F7-4F8C-8240-E9CA175E6D9D}" destId="{78D64ACE-DA56-4D87-A3C8-652B7E69BA4B}" srcOrd="0" destOrd="0" presId="urn:microsoft.com/office/officeart/2005/8/layout/vList2"/>
    <dgm:cxn modelId="{7E1D6EF0-3784-4572-B6DB-1891CA7049EC}" srcId="{9638B585-1432-42E6-869E-1B9C42AD320C}" destId="{D48A41F0-68B1-445C-8887-8ACDBCD708F0}" srcOrd="1" destOrd="0" parTransId="{299E1D53-1D29-4E93-8A53-9EDF7C5A8DF2}" sibTransId="{D4BEDE36-93B9-437C-9FD5-D89CB575A7AB}"/>
    <dgm:cxn modelId="{0C4111AE-BB69-4292-8C69-0F11C886FF3B}" type="presParOf" srcId="{A473C2B7-B1A4-4236-B231-128F3D707CBE}" destId="{A12B51D5-82B4-48E8-A050-7F364F673EE0}" srcOrd="0" destOrd="0" presId="urn:microsoft.com/office/officeart/2005/8/layout/vList2"/>
    <dgm:cxn modelId="{114517B8-F218-4291-9E4A-888C877170D1}" type="presParOf" srcId="{A473C2B7-B1A4-4236-B231-128F3D707CBE}" destId="{44407289-633F-4BCD-A44A-9D241EF23DD7}" srcOrd="1" destOrd="0" presId="urn:microsoft.com/office/officeart/2005/8/layout/vList2"/>
    <dgm:cxn modelId="{169018A2-C431-4E94-8F8F-CA8B7528EC32}" type="presParOf" srcId="{A473C2B7-B1A4-4236-B231-128F3D707CBE}" destId="{E6413A9C-7D20-4B25-A361-CD707AD10E56}" srcOrd="2" destOrd="0" presId="urn:microsoft.com/office/officeart/2005/8/layout/vList2"/>
    <dgm:cxn modelId="{A7944E49-C938-4AF4-A581-FB0996787B17}" type="presParOf" srcId="{A473C2B7-B1A4-4236-B231-128F3D707CBE}" destId="{E203E35D-0A11-49FB-9C16-E941A93ADEA9}" srcOrd="3" destOrd="0" presId="urn:microsoft.com/office/officeart/2005/8/layout/vList2"/>
    <dgm:cxn modelId="{7505BD64-E2BF-48DD-A120-6CD9028F612F}" type="presParOf" srcId="{A473C2B7-B1A4-4236-B231-128F3D707CBE}" destId="{78D64ACE-DA56-4D87-A3C8-652B7E69BA4B}"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227797E-DE00-4B1E-BEFF-AD8B6489BB6A}"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C476E542-416F-4BAF-A0BB-2F3642DBE3C5}">
      <dgm:prSet/>
      <dgm:spPr/>
      <dgm:t>
        <a:bodyPr/>
        <a:lstStyle/>
        <a:p>
          <a:r>
            <a:rPr lang="en-US"/>
            <a:t>Image Datasets</a:t>
          </a:r>
        </a:p>
      </dgm:t>
    </dgm:pt>
    <dgm:pt modelId="{3B122F2E-D804-4141-B360-BC3C275D904F}" type="parTrans" cxnId="{231A91D4-0893-43D2-A634-20D724C9097A}">
      <dgm:prSet/>
      <dgm:spPr/>
      <dgm:t>
        <a:bodyPr/>
        <a:lstStyle/>
        <a:p>
          <a:endParaRPr lang="en-US"/>
        </a:p>
      </dgm:t>
    </dgm:pt>
    <dgm:pt modelId="{7FFB04B0-98B2-4869-93CF-075CAFA1D823}" type="sibTrans" cxnId="{231A91D4-0893-43D2-A634-20D724C9097A}">
      <dgm:prSet/>
      <dgm:spPr/>
      <dgm:t>
        <a:bodyPr/>
        <a:lstStyle/>
        <a:p>
          <a:endParaRPr lang="en-US"/>
        </a:p>
      </dgm:t>
    </dgm:pt>
    <dgm:pt modelId="{114D451B-771E-491F-889B-29FDA1ABE0DA}">
      <dgm:prSet/>
      <dgm:spPr/>
      <dgm:t>
        <a:bodyPr/>
        <a:lstStyle/>
        <a:p>
          <a:r>
            <a:rPr lang="en-US" b="1"/>
            <a:t>Examples :</a:t>
          </a:r>
          <a:endParaRPr lang="en-US"/>
        </a:p>
      </dgm:t>
    </dgm:pt>
    <dgm:pt modelId="{FAB91846-378C-4D14-BB84-2F1FFE893E9E}" type="parTrans" cxnId="{04D46F07-7878-4313-B28E-06BC97667C9D}">
      <dgm:prSet/>
      <dgm:spPr/>
      <dgm:t>
        <a:bodyPr/>
        <a:lstStyle/>
        <a:p>
          <a:endParaRPr lang="en-US"/>
        </a:p>
      </dgm:t>
    </dgm:pt>
    <dgm:pt modelId="{4604DF0F-06F8-4D7E-9F25-4E23C6FB1961}" type="sibTrans" cxnId="{04D46F07-7878-4313-B28E-06BC97667C9D}">
      <dgm:prSet/>
      <dgm:spPr/>
      <dgm:t>
        <a:bodyPr/>
        <a:lstStyle/>
        <a:p>
          <a:endParaRPr lang="en-US"/>
        </a:p>
      </dgm:t>
    </dgm:pt>
    <dgm:pt modelId="{951EB917-8E12-44B0-A6AE-3FB4F4E66951}">
      <dgm:prSet/>
      <dgm:spPr/>
      <dgm:t>
        <a:bodyPr/>
        <a:lstStyle/>
        <a:p>
          <a:r>
            <a:rPr lang="en-US"/>
            <a:t>ImageNet</a:t>
          </a:r>
        </a:p>
      </dgm:t>
    </dgm:pt>
    <dgm:pt modelId="{6D18FBBB-0F6E-41C8-A4A4-CF68036771C4}" type="parTrans" cxnId="{A8A9AF7A-5054-4E82-802F-BC98D8F84B88}">
      <dgm:prSet/>
      <dgm:spPr/>
      <dgm:t>
        <a:bodyPr/>
        <a:lstStyle/>
        <a:p>
          <a:endParaRPr lang="en-US"/>
        </a:p>
      </dgm:t>
    </dgm:pt>
    <dgm:pt modelId="{1AFA84AE-5752-412D-B56B-2081913492F3}" type="sibTrans" cxnId="{A8A9AF7A-5054-4E82-802F-BC98D8F84B88}">
      <dgm:prSet/>
      <dgm:spPr/>
      <dgm:t>
        <a:bodyPr/>
        <a:lstStyle/>
        <a:p>
          <a:endParaRPr lang="en-US"/>
        </a:p>
      </dgm:t>
    </dgm:pt>
    <dgm:pt modelId="{94CE5970-418D-484E-8D44-FEE4CC1C6BE6}">
      <dgm:prSet/>
      <dgm:spPr/>
      <dgm:t>
        <a:bodyPr/>
        <a:lstStyle/>
        <a:p>
          <a:r>
            <a:rPr lang="en-US"/>
            <a:t>CIFAR-10</a:t>
          </a:r>
        </a:p>
      </dgm:t>
    </dgm:pt>
    <dgm:pt modelId="{56A7C71A-526A-446E-81D6-5AE52251E57A}" type="parTrans" cxnId="{700B63AE-8BF0-4095-B923-9866D366D2CE}">
      <dgm:prSet/>
      <dgm:spPr/>
      <dgm:t>
        <a:bodyPr/>
        <a:lstStyle/>
        <a:p>
          <a:endParaRPr lang="en-US"/>
        </a:p>
      </dgm:t>
    </dgm:pt>
    <dgm:pt modelId="{952B2575-88BD-429D-8D1C-B9BC7537444A}" type="sibTrans" cxnId="{700B63AE-8BF0-4095-B923-9866D366D2CE}">
      <dgm:prSet/>
      <dgm:spPr/>
      <dgm:t>
        <a:bodyPr/>
        <a:lstStyle/>
        <a:p>
          <a:endParaRPr lang="en-US"/>
        </a:p>
      </dgm:t>
    </dgm:pt>
    <dgm:pt modelId="{6FB98F68-A84C-4C61-A19D-2ADF4014F27F}">
      <dgm:prSet/>
      <dgm:spPr/>
      <dgm:t>
        <a:bodyPr/>
        <a:lstStyle/>
        <a:p>
          <a:r>
            <a:rPr lang="en-US"/>
            <a:t>MNIST</a:t>
          </a:r>
        </a:p>
      </dgm:t>
    </dgm:pt>
    <dgm:pt modelId="{4D409539-8489-494B-A219-1D7B08493F2F}" type="parTrans" cxnId="{344D30BD-C11C-42D7-BA17-BFD7CF8BDAD5}">
      <dgm:prSet/>
      <dgm:spPr/>
      <dgm:t>
        <a:bodyPr/>
        <a:lstStyle/>
        <a:p>
          <a:endParaRPr lang="en-US"/>
        </a:p>
      </dgm:t>
    </dgm:pt>
    <dgm:pt modelId="{715C3BFB-F794-453A-974F-9297B80A945C}" type="sibTrans" cxnId="{344D30BD-C11C-42D7-BA17-BFD7CF8BDAD5}">
      <dgm:prSet/>
      <dgm:spPr/>
      <dgm:t>
        <a:bodyPr/>
        <a:lstStyle/>
        <a:p>
          <a:endParaRPr lang="en-US"/>
        </a:p>
      </dgm:t>
    </dgm:pt>
    <dgm:pt modelId="{DC1AF867-4A42-4390-906E-024F0DD4F74F}">
      <dgm:prSet/>
      <dgm:spPr/>
      <dgm:t>
        <a:bodyPr/>
        <a:lstStyle/>
        <a:p>
          <a:r>
            <a:rPr lang="en-US" b="1"/>
            <a:t>Text Datasets</a:t>
          </a:r>
          <a:endParaRPr lang="en-US"/>
        </a:p>
      </dgm:t>
    </dgm:pt>
    <dgm:pt modelId="{E2CF5228-3D03-476A-A783-589739D3A3B8}" type="parTrans" cxnId="{FE2278C8-5DA0-42AE-8B87-8E832EF602E8}">
      <dgm:prSet/>
      <dgm:spPr/>
      <dgm:t>
        <a:bodyPr/>
        <a:lstStyle/>
        <a:p>
          <a:endParaRPr lang="en-US"/>
        </a:p>
      </dgm:t>
    </dgm:pt>
    <dgm:pt modelId="{08B4D3C1-D301-4649-A682-228B77905001}" type="sibTrans" cxnId="{FE2278C8-5DA0-42AE-8B87-8E832EF602E8}">
      <dgm:prSet/>
      <dgm:spPr/>
      <dgm:t>
        <a:bodyPr/>
        <a:lstStyle/>
        <a:p>
          <a:endParaRPr lang="en-US"/>
        </a:p>
      </dgm:t>
    </dgm:pt>
    <dgm:pt modelId="{71EAB3B0-D526-4C85-B5A1-C311E5E345E3}">
      <dgm:prSet/>
      <dgm:spPr/>
      <dgm:t>
        <a:bodyPr/>
        <a:lstStyle/>
        <a:p>
          <a:r>
            <a:rPr lang="en-US" b="1"/>
            <a:t>Examples :</a:t>
          </a:r>
          <a:endParaRPr lang="en-US"/>
        </a:p>
      </dgm:t>
    </dgm:pt>
    <dgm:pt modelId="{6FB36C93-3770-4CF9-949E-E4D6E7934EC4}" type="parTrans" cxnId="{AE3DFF45-CD84-4893-AB9B-23CA4DC7F24A}">
      <dgm:prSet/>
      <dgm:spPr/>
      <dgm:t>
        <a:bodyPr/>
        <a:lstStyle/>
        <a:p>
          <a:endParaRPr lang="en-US"/>
        </a:p>
      </dgm:t>
    </dgm:pt>
    <dgm:pt modelId="{ACD2B70E-BEDA-4303-808C-E68674B5AC08}" type="sibTrans" cxnId="{AE3DFF45-CD84-4893-AB9B-23CA4DC7F24A}">
      <dgm:prSet/>
      <dgm:spPr/>
      <dgm:t>
        <a:bodyPr/>
        <a:lstStyle/>
        <a:p>
          <a:endParaRPr lang="en-US"/>
        </a:p>
      </dgm:t>
    </dgm:pt>
    <dgm:pt modelId="{BAB4B38F-42A9-4510-A864-AC8AE58882AB}">
      <dgm:prSet/>
      <dgm:spPr/>
      <dgm:t>
        <a:bodyPr/>
        <a:lstStyle/>
        <a:p>
          <a:r>
            <a:rPr lang="en-US"/>
            <a:t>Gutenberg Task dataset</a:t>
          </a:r>
        </a:p>
      </dgm:t>
    </dgm:pt>
    <dgm:pt modelId="{D76EEAC3-A712-4AB3-B66B-57A67974684E}" type="parTrans" cxnId="{6F4AE863-66F9-4885-B371-BBCDF9F79D76}">
      <dgm:prSet/>
      <dgm:spPr/>
      <dgm:t>
        <a:bodyPr/>
        <a:lstStyle/>
        <a:p>
          <a:endParaRPr lang="en-US"/>
        </a:p>
      </dgm:t>
    </dgm:pt>
    <dgm:pt modelId="{E34A44F2-C5F1-4758-B4CB-6E1052239214}" type="sibTrans" cxnId="{6F4AE863-66F9-4885-B371-BBCDF9F79D76}">
      <dgm:prSet/>
      <dgm:spPr/>
      <dgm:t>
        <a:bodyPr/>
        <a:lstStyle/>
        <a:p>
          <a:endParaRPr lang="en-US"/>
        </a:p>
      </dgm:t>
    </dgm:pt>
    <dgm:pt modelId="{A5D07EE8-5CFE-4CA4-9995-8578BCC9607A}">
      <dgm:prSet/>
      <dgm:spPr/>
      <dgm:t>
        <a:bodyPr/>
        <a:lstStyle/>
        <a:p>
          <a:r>
            <a:rPr lang="en-US"/>
            <a:t>IMDb film reviews dataset</a:t>
          </a:r>
        </a:p>
      </dgm:t>
    </dgm:pt>
    <dgm:pt modelId="{B96C077D-C4B3-48EA-B087-DCC231F3F2BB}" type="parTrans" cxnId="{399E3BEE-49E5-4816-9291-BDC6AC31F95C}">
      <dgm:prSet/>
      <dgm:spPr/>
      <dgm:t>
        <a:bodyPr/>
        <a:lstStyle/>
        <a:p>
          <a:endParaRPr lang="en-US"/>
        </a:p>
      </dgm:t>
    </dgm:pt>
    <dgm:pt modelId="{EE13EE7F-101D-42BE-AA95-1376DF68FB7E}" type="sibTrans" cxnId="{399E3BEE-49E5-4816-9291-BDC6AC31F95C}">
      <dgm:prSet/>
      <dgm:spPr/>
      <dgm:t>
        <a:bodyPr/>
        <a:lstStyle/>
        <a:p>
          <a:endParaRPr lang="en-US"/>
        </a:p>
      </dgm:t>
    </dgm:pt>
    <dgm:pt modelId="{6C1F7A0B-B708-47AF-8212-5C5121FA0534}">
      <dgm:prSet/>
      <dgm:spPr/>
      <dgm:t>
        <a:bodyPr/>
        <a:lstStyle/>
        <a:p>
          <a:r>
            <a:rPr lang="en-US" b="1"/>
            <a:t>Time Series Datasets:</a:t>
          </a:r>
          <a:endParaRPr lang="en-US"/>
        </a:p>
      </dgm:t>
    </dgm:pt>
    <dgm:pt modelId="{B72FD99E-46CA-4A0C-A371-D8917CBAE263}" type="parTrans" cxnId="{1D3B0651-A4BE-4728-83C8-8854816A105E}">
      <dgm:prSet/>
      <dgm:spPr/>
      <dgm:t>
        <a:bodyPr/>
        <a:lstStyle/>
        <a:p>
          <a:endParaRPr lang="en-US"/>
        </a:p>
      </dgm:t>
    </dgm:pt>
    <dgm:pt modelId="{FC2E443A-DD06-4661-BE47-9166F4BC3981}" type="sibTrans" cxnId="{1D3B0651-A4BE-4728-83C8-8854816A105E}">
      <dgm:prSet/>
      <dgm:spPr/>
      <dgm:t>
        <a:bodyPr/>
        <a:lstStyle/>
        <a:p>
          <a:endParaRPr lang="en-US"/>
        </a:p>
      </dgm:t>
    </dgm:pt>
    <dgm:pt modelId="{1FC19A25-DA72-44D5-8779-936B82EDB07A}">
      <dgm:prSet/>
      <dgm:spPr/>
      <dgm:t>
        <a:bodyPr/>
        <a:lstStyle/>
        <a:p>
          <a:r>
            <a:rPr lang="en-US" b="1"/>
            <a:t>Examples :</a:t>
          </a:r>
          <a:endParaRPr lang="en-US"/>
        </a:p>
      </dgm:t>
    </dgm:pt>
    <dgm:pt modelId="{9568107C-1613-44B1-A5C2-1F4CBDC5EB19}" type="parTrans" cxnId="{34E29B65-3F72-44F3-BCD7-B5D63AE2579D}">
      <dgm:prSet/>
      <dgm:spPr/>
      <dgm:t>
        <a:bodyPr/>
        <a:lstStyle/>
        <a:p>
          <a:endParaRPr lang="en-US"/>
        </a:p>
      </dgm:t>
    </dgm:pt>
    <dgm:pt modelId="{7818C85D-BA98-4B33-B9C8-155ECF4178A9}" type="sibTrans" cxnId="{34E29B65-3F72-44F3-BCD7-B5D63AE2579D}">
      <dgm:prSet/>
      <dgm:spPr/>
      <dgm:t>
        <a:bodyPr/>
        <a:lstStyle/>
        <a:p>
          <a:endParaRPr lang="en-US"/>
        </a:p>
      </dgm:t>
    </dgm:pt>
    <dgm:pt modelId="{F47C1196-E2BB-4E3B-8F34-7217D7E4EEE0}">
      <dgm:prSet/>
      <dgm:spPr/>
      <dgm:t>
        <a:bodyPr/>
        <a:lstStyle/>
        <a:p>
          <a:r>
            <a:rPr lang="en-US"/>
            <a:t>Securities exchange information</a:t>
          </a:r>
        </a:p>
      </dgm:t>
    </dgm:pt>
    <dgm:pt modelId="{CE9128AE-917C-4A57-B775-AA4D1A2AD35F}" type="parTrans" cxnId="{1641D5F3-46E8-45E5-B1E1-BE02AB939829}">
      <dgm:prSet/>
      <dgm:spPr/>
      <dgm:t>
        <a:bodyPr/>
        <a:lstStyle/>
        <a:p>
          <a:endParaRPr lang="en-US"/>
        </a:p>
      </dgm:t>
    </dgm:pt>
    <dgm:pt modelId="{5CB3752C-3B1E-4221-94E8-A8253B98DF51}" type="sibTrans" cxnId="{1641D5F3-46E8-45E5-B1E1-BE02AB939829}">
      <dgm:prSet/>
      <dgm:spPr/>
      <dgm:t>
        <a:bodyPr/>
        <a:lstStyle/>
        <a:p>
          <a:endParaRPr lang="en-US"/>
        </a:p>
      </dgm:t>
    </dgm:pt>
    <dgm:pt modelId="{02A40BBF-6F06-4118-87A7-6B54619E9732}">
      <dgm:prSet/>
      <dgm:spPr/>
      <dgm:t>
        <a:bodyPr/>
        <a:lstStyle/>
        <a:p>
          <a:r>
            <a:rPr lang="en-US"/>
            <a:t>Climate information</a:t>
          </a:r>
        </a:p>
      </dgm:t>
    </dgm:pt>
    <dgm:pt modelId="{5391A380-49AA-45C8-8D06-44D1556E819E}" type="parTrans" cxnId="{7B57E0A6-05DD-4B2B-B2C2-D90B7172487D}">
      <dgm:prSet/>
      <dgm:spPr/>
      <dgm:t>
        <a:bodyPr/>
        <a:lstStyle/>
        <a:p>
          <a:endParaRPr lang="en-US"/>
        </a:p>
      </dgm:t>
    </dgm:pt>
    <dgm:pt modelId="{D06D8F5F-4B94-4A0E-97A1-57EA80B03508}" type="sibTrans" cxnId="{7B57E0A6-05DD-4B2B-B2C2-D90B7172487D}">
      <dgm:prSet/>
      <dgm:spPr/>
      <dgm:t>
        <a:bodyPr/>
        <a:lstStyle/>
        <a:p>
          <a:endParaRPr lang="en-US"/>
        </a:p>
      </dgm:t>
    </dgm:pt>
    <dgm:pt modelId="{45C38D61-C23D-4BFC-9F4A-2EE320EA166C}">
      <dgm:prSet/>
      <dgm:spPr/>
      <dgm:t>
        <a:bodyPr/>
        <a:lstStyle/>
        <a:p>
          <a:r>
            <a:rPr lang="en-US"/>
            <a:t>Sensor readings.</a:t>
          </a:r>
        </a:p>
      </dgm:t>
    </dgm:pt>
    <dgm:pt modelId="{DC5E990B-93DE-41F2-A69D-4F29093DEFBD}" type="parTrans" cxnId="{2EB5460C-D23C-4ACE-A7AF-C97044EEB560}">
      <dgm:prSet/>
      <dgm:spPr/>
      <dgm:t>
        <a:bodyPr/>
        <a:lstStyle/>
        <a:p>
          <a:endParaRPr lang="en-US"/>
        </a:p>
      </dgm:t>
    </dgm:pt>
    <dgm:pt modelId="{98BB0D8D-2447-473A-B1FE-8B62425AEF67}" type="sibTrans" cxnId="{2EB5460C-D23C-4ACE-A7AF-C97044EEB560}">
      <dgm:prSet/>
      <dgm:spPr/>
      <dgm:t>
        <a:bodyPr/>
        <a:lstStyle/>
        <a:p>
          <a:endParaRPr lang="en-US"/>
        </a:p>
      </dgm:t>
    </dgm:pt>
    <dgm:pt modelId="{0D9B9103-B77D-4605-8E3E-B5C307D85CBF}">
      <dgm:prSet/>
      <dgm:spPr/>
      <dgm:t>
        <a:bodyPr/>
        <a:lstStyle/>
        <a:p>
          <a:r>
            <a:rPr lang="en-US" b="1"/>
            <a:t>Tabular Datasets</a:t>
          </a:r>
          <a:endParaRPr lang="en-US"/>
        </a:p>
      </dgm:t>
    </dgm:pt>
    <dgm:pt modelId="{1FEC72FB-FF70-4483-B84B-1EF068D1EE7A}" type="parTrans" cxnId="{7680C452-E797-45E2-BD0C-91FA2CB12028}">
      <dgm:prSet/>
      <dgm:spPr/>
      <dgm:t>
        <a:bodyPr/>
        <a:lstStyle/>
        <a:p>
          <a:endParaRPr lang="en-US"/>
        </a:p>
      </dgm:t>
    </dgm:pt>
    <dgm:pt modelId="{D5AA5FC8-9B40-4599-89A9-22BE10470ADF}" type="sibTrans" cxnId="{7680C452-E797-45E2-BD0C-91FA2CB12028}">
      <dgm:prSet/>
      <dgm:spPr/>
      <dgm:t>
        <a:bodyPr/>
        <a:lstStyle/>
        <a:p>
          <a:endParaRPr lang="en-US"/>
        </a:p>
      </dgm:t>
    </dgm:pt>
    <dgm:pt modelId="{DD4ABCA3-4994-4427-AE19-11D01EB99D0B}" type="pres">
      <dgm:prSet presAssocID="{F227797E-DE00-4B1E-BEFF-AD8B6489BB6A}" presName="linear" presStyleCnt="0">
        <dgm:presLayoutVars>
          <dgm:animLvl val="lvl"/>
          <dgm:resizeHandles val="exact"/>
        </dgm:presLayoutVars>
      </dgm:prSet>
      <dgm:spPr/>
    </dgm:pt>
    <dgm:pt modelId="{0D091E2E-6BE8-49CC-8D8B-DB621F568E98}" type="pres">
      <dgm:prSet presAssocID="{C476E542-416F-4BAF-A0BB-2F3642DBE3C5}" presName="parentText" presStyleLbl="node1" presStyleIdx="0" presStyleCnt="7">
        <dgm:presLayoutVars>
          <dgm:chMax val="0"/>
          <dgm:bulletEnabled val="1"/>
        </dgm:presLayoutVars>
      </dgm:prSet>
      <dgm:spPr/>
    </dgm:pt>
    <dgm:pt modelId="{E3624847-0A50-4C20-AD01-3E4FBBF40C64}" type="pres">
      <dgm:prSet presAssocID="{7FFB04B0-98B2-4869-93CF-075CAFA1D823}" presName="spacer" presStyleCnt="0"/>
      <dgm:spPr/>
    </dgm:pt>
    <dgm:pt modelId="{63FE2A56-CC33-4339-85BE-8BDD27DC7EBA}" type="pres">
      <dgm:prSet presAssocID="{114D451B-771E-491F-889B-29FDA1ABE0DA}" presName="parentText" presStyleLbl="node1" presStyleIdx="1" presStyleCnt="7">
        <dgm:presLayoutVars>
          <dgm:chMax val="0"/>
          <dgm:bulletEnabled val="1"/>
        </dgm:presLayoutVars>
      </dgm:prSet>
      <dgm:spPr/>
    </dgm:pt>
    <dgm:pt modelId="{3A3E0BE5-AB66-4276-85E4-02F8A9439342}" type="pres">
      <dgm:prSet presAssocID="{114D451B-771E-491F-889B-29FDA1ABE0DA}" presName="childText" presStyleLbl="revTx" presStyleIdx="0" presStyleCnt="3">
        <dgm:presLayoutVars>
          <dgm:bulletEnabled val="1"/>
        </dgm:presLayoutVars>
      </dgm:prSet>
      <dgm:spPr/>
    </dgm:pt>
    <dgm:pt modelId="{219E05DB-3FC8-4D16-9B16-C356BC94B7EF}" type="pres">
      <dgm:prSet presAssocID="{DC1AF867-4A42-4390-906E-024F0DD4F74F}" presName="parentText" presStyleLbl="node1" presStyleIdx="2" presStyleCnt="7">
        <dgm:presLayoutVars>
          <dgm:chMax val="0"/>
          <dgm:bulletEnabled val="1"/>
        </dgm:presLayoutVars>
      </dgm:prSet>
      <dgm:spPr/>
    </dgm:pt>
    <dgm:pt modelId="{A51AC179-8299-4969-92EC-E2D7E5E86CC9}" type="pres">
      <dgm:prSet presAssocID="{08B4D3C1-D301-4649-A682-228B77905001}" presName="spacer" presStyleCnt="0"/>
      <dgm:spPr/>
    </dgm:pt>
    <dgm:pt modelId="{C4F62A9D-D720-4A4E-A7D1-7973EE8DFBFE}" type="pres">
      <dgm:prSet presAssocID="{71EAB3B0-D526-4C85-B5A1-C311E5E345E3}" presName="parentText" presStyleLbl="node1" presStyleIdx="3" presStyleCnt="7">
        <dgm:presLayoutVars>
          <dgm:chMax val="0"/>
          <dgm:bulletEnabled val="1"/>
        </dgm:presLayoutVars>
      </dgm:prSet>
      <dgm:spPr/>
    </dgm:pt>
    <dgm:pt modelId="{9164FBB4-800F-4E86-94DB-76BF1E1E0CCF}" type="pres">
      <dgm:prSet presAssocID="{71EAB3B0-D526-4C85-B5A1-C311E5E345E3}" presName="childText" presStyleLbl="revTx" presStyleIdx="1" presStyleCnt="3">
        <dgm:presLayoutVars>
          <dgm:bulletEnabled val="1"/>
        </dgm:presLayoutVars>
      </dgm:prSet>
      <dgm:spPr/>
    </dgm:pt>
    <dgm:pt modelId="{9E314C8C-7475-4417-B7A6-C72FCAC0CFAF}" type="pres">
      <dgm:prSet presAssocID="{6C1F7A0B-B708-47AF-8212-5C5121FA0534}" presName="parentText" presStyleLbl="node1" presStyleIdx="4" presStyleCnt="7">
        <dgm:presLayoutVars>
          <dgm:chMax val="0"/>
          <dgm:bulletEnabled val="1"/>
        </dgm:presLayoutVars>
      </dgm:prSet>
      <dgm:spPr/>
    </dgm:pt>
    <dgm:pt modelId="{7C933F5F-FB51-4043-9925-1F404BC4AE31}" type="pres">
      <dgm:prSet presAssocID="{FC2E443A-DD06-4661-BE47-9166F4BC3981}" presName="spacer" presStyleCnt="0"/>
      <dgm:spPr/>
    </dgm:pt>
    <dgm:pt modelId="{B1194FF3-0757-4D13-90D8-AF1E63CFE65A}" type="pres">
      <dgm:prSet presAssocID="{1FC19A25-DA72-44D5-8779-936B82EDB07A}" presName="parentText" presStyleLbl="node1" presStyleIdx="5" presStyleCnt="7">
        <dgm:presLayoutVars>
          <dgm:chMax val="0"/>
          <dgm:bulletEnabled val="1"/>
        </dgm:presLayoutVars>
      </dgm:prSet>
      <dgm:spPr/>
    </dgm:pt>
    <dgm:pt modelId="{A76C9D1C-061A-4C66-9D3A-DC8753D2F236}" type="pres">
      <dgm:prSet presAssocID="{1FC19A25-DA72-44D5-8779-936B82EDB07A}" presName="childText" presStyleLbl="revTx" presStyleIdx="2" presStyleCnt="3">
        <dgm:presLayoutVars>
          <dgm:bulletEnabled val="1"/>
        </dgm:presLayoutVars>
      </dgm:prSet>
      <dgm:spPr/>
    </dgm:pt>
    <dgm:pt modelId="{8C4497DD-0F2A-4219-BF77-69B48228086F}" type="pres">
      <dgm:prSet presAssocID="{0D9B9103-B77D-4605-8E3E-B5C307D85CBF}" presName="parentText" presStyleLbl="node1" presStyleIdx="6" presStyleCnt="7">
        <dgm:presLayoutVars>
          <dgm:chMax val="0"/>
          <dgm:bulletEnabled val="1"/>
        </dgm:presLayoutVars>
      </dgm:prSet>
      <dgm:spPr/>
    </dgm:pt>
  </dgm:ptLst>
  <dgm:cxnLst>
    <dgm:cxn modelId="{04D46F07-7878-4313-B28E-06BC97667C9D}" srcId="{F227797E-DE00-4B1E-BEFF-AD8B6489BB6A}" destId="{114D451B-771E-491F-889B-29FDA1ABE0DA}" srcOrd="1" destOrd="0" parTransId="{FAB91846-378C-4D14-BB84-2F1FFE893E9E}" sibTransId="{4604DF0F-06F8-4D7E-9F25-4E23C6FB1961}"/>
    <dgm:cxn modelId="{2EB5460C-D23C-4ACE-A7AF-C97044EEB560}" srcId="{1FC19A25-DA72-44D5-8779-936B82EDB07A}" destId="{45C38D61-C23D-4BFC-9F4A-2EE320EA166C}" srcOrd="2" destOrd="0" parTransId="{DC5E990B-93DE-41F2-A69D-4F29093DEFBD}" sibTransId="{98BB0D8D-2447-473A-B1FE-8B62425AEF67}"/>
    <dgm:cxn modelId="{2A30653F-032B-43C8-8F1A-C258CD34E25B}" type="presOf" srcId="{02A40BBF-6F06-4118-87A7-6B54619E9732}" destId="{A76C9D1C-061A-4C66-9D3A-DC8753D2F236}" srcOrd="0" destOrd="1" presId="urn:microsoft.com/office/officeart/2005/8/layout/vList2"/>
    <dgm:cxn modelId="{079F0B5F-1CC6-472B-BD9B-94B8C530D94E}" type="presOf" srcId="{6FB98F68-A84C-4C61-A19D-2ADF4014F27F}" destId="{3A3E0BE5-AB66-4276-85E4-02F8A9439342}" srcOrd="0" destOrd="2" presId="urn:microsoft.com/office/officeart/2005/8/layout/vList2"/>
    <dgm:cxn modelId="{3FB63D42-0356-4B16-B410-FCE37AF0A6C6}" type="presOf" srcId="{F47C1196-E2BB-4E3B-8F34-7217D7E4EEE0}" destId="{A76C9D1C-061A-4C66-9D3A-DC8753D2F236}" srcOrd="0" destOrd="0" presId="urn:microsoft.com/office/officeart/2005/8/layout/vList2"/>
    <dgm:cxn modelId="{6F4AE863-66F9-4885-B371-BBCDF9F79D76}" srcId="{71EAB3B0-D526-4C85-B5A1-C311E5E345E3}" destId="{BAB4B38F-42A9-4510-A864-AC8AE58882AB}" srcOrd="0" destOrd="0" parTransId="{D76EEAC3-A712-4AB3-B66B-57A67974684E}" sibTransId="{E34A44F2-C5F1-4758-B4CB-6E1052239214}"/>
    <dgm:cxn modelId="{34E29B65-3F72-44F3-BCD7-B5D63AE2579D}" srcId="{F227797E-DE00-4B1E-BEFF-AD8B6489BB6A}" destId="{1FC19A25-DA72-44D5-8779-936B82EDB07A}" srcOrd="5" destOrd="0" parTransId="{9568107C-1613-44B1-A5C2-1F4CBDC5EB19}" sibTransId="{7818C85D-BA98-4B33-B9C8-155ECF4178A9}"/>
    <dgm:cxn modelId="{AE3DFF45-CD84-4893-AB9B-23CA4DC7F24A}" srcId="{F227797E-DE00-4B1E-BEFF-AD8B6489BB6A}" destId="{71EAB3B0-D526-4C85-B5A1-C311E5E345E3}" srcOrd="3" destOrd="0" parTransId="{6FB36C93-3770-4CF9-949E-E4D6E7934EC4}" sibTransId="{ACD2B70E-BEDA-4303-808C-E68674B5AC08}"/>
    <dgm:cxn modelId="{EF818468-72C8-4D6D-BA47-DC00E3CF54B9}" type="presOf" srcId="{C476E542-416F-4BAF-A0BB-2F3642DBE3C5}" destId="{0D091E2E-6BE8-49CC-8D8B-DB621F568E98}" srcOrd="0" destOrd="0" presId="urn:microsoft.com/office/officeart/2005/8/layout/vList2"/>
    <dgm:cxn modelId="{EB546C6D-ED5F-42F2-83BB-7A961B93DC92}" type="presOf" srcId="{F227797E-DE00-4B1E-BEFF-AD8B6489BB6A}" destId="{DD4ABCA3-4994-4427-AE19-11D01EB99D0B}" srcOrd="0" destOrd="0" presId="urn:microsoft.com/office/officeart/2005/8/layout/vList2"/>
    <dgm:cxn modelId="{1D3B0651-A4BE-4728-83C8-8854816A105E}" srcId="{F227797E-DE00-4B1E-BEFF-AD8B6489BB6A}" destId="{6C1F7A0B-B708-47AF-8212-5C5121FA0534}" srcOrd="4" destOrd="0" parTransId="{B72FD99E-46CA-4A0C-A371-D8917CBAE263}" sibTransId="{FC2E443A-DD06-4661-BE47-9166F4BC3981}"/>
    <dgm:cxn modelId="{7680C452-E797-45E2-BD0C-91FA2CB12028}" srcId="{F227797E-DE00-4B1E-BEFF-AD8B6489BB6A}" destId="{0D9B9103-B77D-4605-8E3E-B5C307D85CBF}" srcOrd="6" destOrd="0" parTransId="{1FEC72FB-FF70-4483-B84B-1EF068D1EE7A}" sibTransId="{D5AA5FC8-9B40-4599-89A9-22BE10470ADF}"/>
    <dgm:cxn modelId="{E8A57956-D23B-4C40-B91C-05A655B9A201}" type="presOf" srcId="{1FC19A25-DA72-44D5-8779-936B82EDB07A}" destId="{B1194FF3-0757-4D13-90D8-AF1E63CFE65A}" srcOrd="0" destOrd="0" presId="urn:microsoft.com/office/officeart/2005/8/layout/vList2"/>
    <dgm:cxn modelId="{A8A9AF7A-5054-4E82-802F-BC98D8F84B88}" srcId="{114D451B-771E-491F-889B-29FDA1ABE0DA}" destId="{951EB917-8E12-44B0-A6AE-3FB4F4E66951}" srcOrd="0" destOrd="0" parTransId="{6D18FBBB-0F6E-41C8-A4A4-CF68036771C4}" sibTransId="{1AFA84AE-5752-412D-B56B-2081913492F3}"/>
    <dgm:cxn modelId="{C42CC49A-4A3C-4C97-BBAA-03B91103DE3F}" type="presOf" srcId="{45C38D61-C23D-4BFC-9F4A-2EE320EA166C}" destId="{A76C9D1C-061A-4C66-9D3A-DC8753D2F236}" srcOrd="0" destOrd="2" presId="urn:microsoft.com/office/officeart/2005/8/layout/vList2"/>
    <dgm:cxn modelId="{7B57E0A6-05DD-4B2B-B2C2-D90B7172487D}" srcId="{1FC19A25-DA72-44D5-8779-936B82EDB07A}" destId="{02A40BBF-6F06-4118-87A7-6B54619E9732}" srcOrd="1" destOrd="0" parTransId="{5391A380-49AA-45C8-8D06-44D1556E819E}" sibTransId="{D06D8F5F-4B94-4A0E-97A1-57EA80B03508}"/>
    <dgm:cxn modelId="{C92D80AC-46CE-4EEA-A2AD-AE55955FCA0F}" type="presOf" srcId="{6C1F7A0B-B708-47AF-8212-5C5121FA0534}" destId="{9E314C8C-7475-4417-B7A6-C72FCAC0CFAF}" srcOrd="0" destOrd="0" presId="urn:microsoft.com/office/officeart/2005/8/layout/vList2"/>
    <dgm:cxn modelId="{700B63AE-8BF0-4095-B923-9866D366D2CE}" srcId="{114D451B-771E-491F-889B-29FDA1ABE0DA}" destId="{94CE5970-418D-484E-8D44-FEE4CC1C6BE6}" srcOrd="1" destOrd="0" parTransId="{56A7C71A-526A-446E-81D6-5AE52251E57A}" sibTransId="{952B2575-88BD-429D-8D1C-B9BC7537444A}"/>
    <dgm:cxn modelId="{BAEC46B1-C0F2-43CA-849E-12FC29F22D65}" type="presOf" srcId="{94CE5970-418D-484E-8D44-FEE4CC1C6BE6}" destId="{3A3E0BE5-AB66-4276-85E4-02F8A9439342}" srcOrd="0" destOrd="1" presId="urn:microsoft.com/office/officeart/2005/8/layout/vList2"/>
    <dgm:cxn modelId="{C940C1BB-62CE-4E89-B276-A07162987D8C}" type="presOf" srcId="{951EB917-8E12-44B0-A6AE-3FB4F4E66951}" destId="{3A3E0BE5-AB66-4276-85E4-02F8A9439342}" srcOrd="0" destOrd="0" presId="urn:microsoft.com/office/officeart/2005/8/layout/vList2"/>
    <dgm:cxn modelId="{344D30BD-C11C-42D7-BA17-BFD7CF8BDAD5}" srcId="{114D451B-771E-491F-889B-29FDA1ABE0DA}" destId="{6FB98F68-A84C-4C61-A19D-2ADF4014F27F}" srcOrd="2" destOrd="0" parTransId="{4D409539-8489-494B-A219-1D7B08493F2F}" sibTransId="{715C3BFB-F794-453A-974F-9297B80A945C}"/>
    <dgm:cxn modelId="{ED92F2C2-F1D7-4ACF-AC60-AADEBEB997E7}" type="presOf" srcId="{71EAB3B0-D526-4C85-B5A1-C311E5E345E3}" destId="{C4F62A9D-D720-4A4E-A7D1-7973EE8DFBFE}" srcOrd="0" destOrd="0" presId="urn:microsoft.com/office/officeart/2005/8/layout/vList2"/>
    <dgm:cxn modelId="{44654BC6-CDC3-46FC-88C5-3B409780FB8B}" type="presOf" srcId="{BAB4B38F-42A9-4510-A864-AC8AE58882AB}" destId="{9164FBB4-800F-4E86-94DB-76BF1E1E0CCF}" srcOrd="0" destOrd="0" presId="urn:microsoft.com/office/officeart/2005/8/layout/vList2"/>
    <dgm:cxn modelId="{FE2278C8-5DA0-42AE-8B87-8E832EF602E8}" srcId="{F227797E-DE00-4B1E-BEFF-AD8B6489BB6A}" destId="{DC1AF867-4A42-4390-906E-024F0DD4F74F}" srcOrd="2" destOrd="0" parTransId="{E2CF5228-3D03-476A-A783-589739D3A3B8}" sibTransId="{08B4D3C1-D301-4649-A682-228B77905001}"/>
    <dgm:cxn modelId="{B6A38BCA-6189-45D0-92FF-A114206A5CC0}" type="presOf" srcId="{DC1AF867-4A42-4390-906E-024F0DD4F74F}" destId="{219E05DB-3FC8-4D16-9B16-C356BC94B7EF}" srcOrd="0" destOrd="0" presId="urn:microsoft.com/office/officeart/2005/8/layout/vList2"/>
    <dgm:cxn modelId="{2CF162CC-9753-4553-9257-A08C231AF62E}" type="presOf" srcId="{0D9B9103-B77D-4605-8E3E-B5C307D85CBF}" destId="{8C4497DD-0F2A-4219-BF77-69B48228086F}" srcOrd="0" destOrd="0" presId="urn:microsoft.com/office/officeart/2005/8/layout/vList2"/>
    <dgm:cxn modelId="{231A91D4-0893-43D2-A634-20D724C9097A}" srcId="{F227797E-DE00-4B1E-BEFF-AD8B6489BB6A}" destId="{C476E542-416F-4BAF-A0BB-2F3642DBE3C5}" srcOrd="0" destOrd="0" parTransId="{3B122F2E-D804-4141-B360-BC3C275D904F}" sibTransId="{7FFB04B0-98B2-4869-93CF-075CAFA1D823}"/>
    <dgm:cxn modelId="{144359E5-9317-4A8B-AF08-1B1C6C6C999A}" type="presOf" srcId="{114D451B-771E-491F-889B-29FDA1ABE0DA}" destId="{63FE2A56-CC33-4339-85BE-8BDD27DC7EBA}" srcOrd="0" destOrd="0" presId="urn:microsoft.com/office/officeart/2005/8/layout/vList2"/>
    <dgm:cxn modelId="{399E3BEE-49E5-4816-9291-BDC6AC31F95C}" srcId="{71EAB3B0-D526-4C85-B5A1-C311E5E345E3}" destId="{A5D07EE8-5CFE-4CA4-9995-8578BCC9607A}" srcOrd="1" destOrd="0" parTransId="{B96C077D-C4B3-48EA-B087-DCC231F3F2BB}" sibTransId="{EE13EE7F-101D-42BE-AA95-1376DF68FB7E}"/>
    <dgm:cxn modelId="{375BACF2-AEE1-4CD2-8EAB-00BDC8CC7413}" type="presOf" srcId="{A5D07EE8-5CFE-4CA4-9995-8578BCC9607A}" destId="{9164FBB4-800F-4E86-94DB-76BF1E1E0CCF}" srcOrd="0" destOrd="1" presId="urn:microsoft.com/office/officeart/2005/8/layout/vList2"/>
    <dgm:cxn modelId="{1641D5F3-46E8-45E5-B1E1-BE02AB939829}" srcId="{1FC19A25-DA72-44D5-8779-936B82EDB07A}" destId="{F47C1196-E2BB-4E3B-8F34-7217D7E4EEE0}" srcOrd="0" destOrd="0" parTransId="{CE9128AE-917C-4A57-B775-AA4D1A2AD35F}" sibTransId="{5CB3752C-3B1E-4221-94E8-A8253B98DF51}"/>
    <dgm:cxn modelId="{A1F61EBD-4979-4A67-96AE-E20D53362AA8}" type="presParOf" srcId="{DD4ABCA3-4994-4427-AE19-11D01EB99D0B}" destId="{0D091E2E-6BE8-49CC-8D8B-DB621F568E98}" srcOrd="0" destOrd="0" presId="urn:microsoft.com/office/officeart/2005/8/layout/vList2"/>
    <dgm:cxn modelId="{F57E22EC-A27C-440D-BD6B-B2D8398E835A}" type="presParOf" srcId="{DD4ABCA3-4994-4427-AE19-11D01EB99D0B}" destId="{E3624847-0A50-4C20-AD01-3E4FBBF40C64}" srcOrd="1" destOrd="0" presId="urn:microsoft.com/office/officeart/2005/8/layout/vList2"/>
    <dgm:cxn modelId="{E506E035-F282-49E3-841E-B4D89F26C441}" type="presParOf" srcId="{DD4ABCA3-4994-4427-AE19-11D01EB99D0B}" destId="{63FE2A56-CC33-4339-85BE-8BDD27DC7EBA}" srcOrd="2" destOrd="0" presId="urn:microsoft.com/office/officeart/2005/8/layout/vList2"/>
    <dgm:cxn modelId="{75DEF319-0722-42B5-A148-1FA09788E3B8}" type="presParOf" srcId="{DD4ABCA3-4994-4427-AE19-11D01EB99D0B}" destId="{3A3E0BE5-AB66-4276-85E4-02F8A9439342}" srcOrd="3" destOrd="0" presId="urn:microsoft.com/office/officeart/2005/8/layout/vList2"/>
    <dgm:cxn modelId="{4B447BF6-464A-4863-A613-BB02BCF4E307}" type="presParOf" srcId="{DD4ABCA3-4994-4427-AE19-11D01EB99D0B}" destId="{219E05DB-3FC8-4D16-9B16-C356BC94B7EF}" srcOrd="4" destOrd="0" presId="urn:microsoft.com/office/officeart/2005/8/layout/vList2"/>
    <dgm:cxn modelId="{CA48612F-A32D-4014-AD75-06CF0C619077}" type="presParOf" srcId="{DD4ABCA3-4994-4427-AE19-11D01EB99D0B}" destId="{A51AC179-8299-4969-92EC-E2D7E5E86CC9}" srcOrd="5" destOrd="0" presId="urn:microsoft.com/office/officeart/2005/8/layout/vList2"/>
    <dgm:cxn modelId="{849E01B8-ED9C-4B6B-8DE6-58FBD2F2A46A}" type="presParOf" srcId="{DD4ABCA3-4994-4427-AE19-11D01EB99D0B}" destId="{C4F62A9D-D720-4A4E-A7D1-7973EE8DFBFE}" srcOrd="6" destOrd="0" presId="urn:microsoft.com/office/officeart/2005/8/layout/vList2"/>
    <dgm:cxn modelId="{456A8505-8D57-4422-9A31-A9A21F0D7F20}" type="presParOf" srcId="{DD4ABCA3-4994-4427-AE19-11D01EB99D0B}" destId="{9164FBB4-800F-4E86-94DB-76BF1E1E0CCF}" srcOrd="7" destOrd="0" presId="urn:microsoft.com/office/officeart/2005/8/layout/vList2"/>
    <dgm:cxn modelId="{67B4B395-A9D6-4BA8-AC23-F54C29948ED8}" type="presParOf" srcId="{DD4ABCA3-4994-4427-AE19-11D01EB99D0B}" destId="{9E314C8C-7475-4417-B7A6-C72FCAC0CFAF}" srcOrd="8" destOrd="0" presId="urn:microsoft.com/office/officeart/2005/8/layout/vList2"/>
    <dgm:cxn modelId="{2A293FC1-AB4E-4E12-8519-ACF93402CB65}" type="presParOf" srcId="{DD4ABCA3-4994-4427-AE19-11D01EB99D0B}" destId="{7C933F5F-FB51-4043-9925-1F404BC4AE31}" srcOrd="9" destOrd="0" presId="urn:microsoft.com/office/officeart/2005/8/layout/vList2"/>
    <dgm:cxn modelId="{F8713BCF-23F9-4EDC-9979-9E9F5468C31A}" type="presParOf" srcId="{DD4ABCA3-4994-4427-AE19-11D01EB99D0B}" destId="{B1194FF3-0757-4D13-90D8-AF1E63CFE65A}" srcOrd="10" destOrd="0" presId="urn:microsoft.com/office/officeart/2005/8/layout/vList2"/>
    <dgm:cxn modelId="{A77B90CD-4492-459C-B073-ACC0616D06DA}" type="presParOf" srcId="{DD4ABCA3-4994-4427-AE19-11D01EB99D0B}" destId="{A76C9D1C-061A-4C66-9D3A-DC8753D2F236}" srcOrd="11" destOrd="0" presId="urn:microsoft.com/office/officeart/2005/8/layout/vList2"/>
    <dgm:cxn modelId="{47BCD832-48B6-474A-A0EC-3433C466783F}" type="presParOf" srcId="{DD4ABCA3-4994-4427-AE19-11D01EB99D0B}" destId="{8C4497DD-0F2A-4219-BF77-69B48228086F}"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4059FBB-0068-4A9B-9B27-854391F19118}" type="doc">
      <dgm:prSet loTypeId="urn:microsoft.com/office/officeart/2008/layout/LinedList" loCatId="list" qsTypeId="urn:microsoft.com/office/officeart/2005/8/quickstyle/simple4" qsCatId="simple" csTypeId="urn:microsoft.com/office/officeart/2005/8/colors/accent4_2" csCatId="accent4"/>
      <dgm:spPr/>
      <dgm:t>
        <a:bodyPr/>
        <a:lstStyle/>
        <a:p>
          <a:endParaRPr lang="en-US"/>
        </a:p>
      </dgm:t>
    </dgm:pt>
    <dgm:pt modelId="{56AC670C-0F94-47D1-A6B8-4DF3E2BF0638}">
      <dgm:prSet/>
      <dgm:spPr/>
      <dgm:t>
        <a:bodyPr/>
        <a:lstStyle/>
        <a:p>
          <a:r>
            <a:rPr lang="en-US"/>
            <a:t>Kaggle Datasets</a:t>
          </a:r>
        </a:p>
      </dgm:t>
    </dgm:pt>
    <dgm:pt modelId="{241E2AD3-FA7B-4FE3-97E5-F071890BF106}" type="parTrans" cxnId="{D55FA041-1215-4FD2-8BAD-08B0BD7C2E6A}">
      <dgm:prSet/>
      <dgm:spPr/>
      <dgm:t>
        <a:bodyPr/>
        <a:lstStyle/>
        <a:p>
          <a:endParaRPr lang="en-US"/>
        </a:p>
      </dgm:t>
    </dgm:pt>
    <dgm:pt modelId="{4F11E694-58F1-4F40-A263-635F0301F335}" type="sibTrans" cxnId="{D55FA041-1215-4FD2-8BAD-08B0BD7C2E6A}">
      <dgm:prSet/>
      <dgm:spPr/>
      <dgm:t>
        <a:bodyPr/>
        <a:lstStyle/>
        <a:p>
          <a:endParaRPr lang="en-US"/>
        </a:p>
      </dgm:t>
    </dgm:pt>
    <dgm:pt modelId="{783483A3-7090-42B1-9EB0-0E95B001D7B1}">
      <dgm:prSet/>
      <dgm:spPr/>
      <dgm:t>
        <a:bodyPr/>
        <a:lstStyle/>
        <a:p>
          <a:r>
            <a:rPr lang="en-US"/>
            <a:t>UCI Machine Learning Repository</a:t>
          </a:r>
        </a:p>
      </dgm:t>
    </dgm:pt>
    <dgm:pt modelId="{EF84F853-7155-4730-A1AB-7FD2C71A5EB2}" type="parTrans" cxnId="{142C93C2-8540-4C28-8281-7ADF9306BB67}">
      <dgm:prSet/>
      <dgm:spPr/>
      <dgm:t>
        <a:bodyPr/>
        <a:lstStyle/>
        <a:p>
          <a:endParaRPr lang="en-US"/>
        </a:p>
      </dgm:t>
    </dgm:pt>
    <dgm:pt modelId="{124AF5F7-550F-42D6-BFDC-2FE6FBF36F1F}" type="sibTrans" cxnId="{142C93C2-8540-4C28-8281-7ADF9306BB67}">
      <dgm:prSet/>
      <dgm:spPr/>
      <dgm:t>
        <a:bodyPr/>
        <a:lstStyle/>
        <a:p>
          <a:endParaRPr lang="en-US"/>
        </a:p>
      </dgm:t>
    </dgm:pt>
    <dgm:pt modelId="{CD4C6E4D-8D97-47A6-9955-5C8619DD67CB}">
      <dgm:prSet/>
      <dgm:spPr/>
      <dgm:t>
        <a:bodyPr/>
        <a:lstStyle/>
        <a:p>
          <a:r>
            <a:rPr lang="en-US"/>
            <a:t>Datasets via AWS</a:t>
          </a:r>
        </a:p>
      </dgm:t>
    </dgm:pt>
    <dgm:pt modelId="{CCC5C933-9437-4226-B3C5-4DADC494EDA6}" type="parTrans" cxnId="{0EAB295C-BE56-495A-885D-63CC4A51A602}">
      <dgm:prSet/>
      <dgm:spPr/>
      <dgm:t>
        <a:bodyPr/>
        <a:lstStyle/>
        <a:p>
          <a:endParaRPr lang="en-US"/>
        </a:p>
      </dgm:t>
    </dgm:pt>
    <dgm:pt modelId="{3847AA91-C590-4B93-8292-140758C56CA1}" type="sibTrans" cxnId="{0EAB295C-BE56-495A-885D-63CC4A51A602}">
      <dgm:prSet/>
      <dgm:spPr/>
      <dgm:t>
        <a:bodyPr/>
        <a:lstStyle/>
        <a:p>
          <a:endParaRPr lang="en-US"/>
        </a:p>
      </dgm:t>
    </dgm:pt>
    <dgm:pt modelId="{3CC66463-FEB6-45BE-905C-D7B76F078CF4}">
      <dgm:prSet/>
      <dgm:spPr/>
      <dgm:t>
        <a:bodyPr/>
        <a:lstStyle/>
        <a:p>
          <a:r>
            <a:rPr lang="en-US"/>
            <a:t>Google's Dataset Search Engine</a:t>
          </a:r>
        </a:p>
      </dgm:t>
    </dgm:pt>
    <dgm:pt modelId="{F1F1F832-9DF1-4E4C-BBD5-FED74CDC0AC1}" type="parTrans" cxnId="{D786EB3C-70B8-418D-BC27-A5AAE255F252}">
      <dgm:prSet/>
      <dgm:spPr/>
      <dgm:t>
        <a:bodyPr/>
        <a:lstStyle/>
        <a:p>
          <a:endParaRPr lang="en-US"/>
        </a:p>
      </dgm:t>
    </dgm:pt>
    <dgm:pt modelId="{77775B78-CA79-4CC4-BB7B-E7DF26848657}" type="sibTrans" cxnId="{D786EB3C-70B8-418D-BC27-A5AAE255F252}">
      <dgm:prSet/>
      <dgm:spPr/>
      <dgm:t>
        <a:bodyPr/>
        <a:lstStyle/>
        <a:p>
          <a:endParaRPr lang="en-US"/>
        </a:p>
      </dgm:t>
    </dgm:pt>
    <dgm:pt modelId="{C4B402C6-4B4D-47C7-8D13-58879C473452}">
      <dgm:prSet/>
      <dgm:spPr/>
      <dgm:t>
        <a:bodyPr/>
        <a:lstStyle/>
        <a:p>
          <a:r>
            <a:rPr lang="en-US"/>
            <a:t>Microsoft Datasets</a:t>
          </a:r>
        </a:p>
      </dgm:t>
    </dgm:pt>
    <dgm:pt modelId="{885ED355-9C1A-4764-8788-35DE20AF5BD8}" type="parTrans" cxnId="{FFF42BE9-2259-4042-94B0-E1F8606C1686}">
      <dgm:prSet/>
      <dgm:spPr/>
      <dgm:t>
        <a:bodyPr/>
        <a:lstStyle/>
        <a:p>
          <a:endParaRPr lang="en-US"/>
        </a:p>
      </dgm:t>
    </dgm:pt>
    <dgm:pt modelId="{6646B84A-532C-4D18-BDDE-91830259C200}" type="sibTrans" cxnId="{FFF42BE9-2259-4042-94B0-E1F8606C1686}">
      <dgm:prSet/>
      <dgm:spPr/>
      <dgm:t>
        <a:bodyPr/>
        <a:lstStyle/>
        <a:p>
          <a:endParaRPr lang="en-US"/>
        </a:p>
      </dgm:t>
    </dgm:pt>
    <dgm:pt modelId="{4E538A07-6DED-478B-8256-EE23D570230B}">
      <dgm:prSet/>
      <dgm:spPr/>
      <dgm:t>
        <a:bodyPr/>
        <a:lstStyle/>
        <a:p>
          <a:r>
            <a:rPr lang="en-US"/>
            <a:t>Awesome Public Dataset Collection</a:t>
          </a:r>
        </a:p>
      </dgm:t>
    </dgm:pt>
    <dgm:pt modelId="{CE9C26FD-8CD8-4A4D-9984-D759CDB8CCB0}" type="parTrans" cxnId="{7E98DC67-CF80-491F-93D0-9A2304802657}">
      <dgm:prSet/>
      <dgm:spPr/>
      <dgm:t>
        <a:bodyPr/>
        <a:lstStyle/>
        <a:p>
          <a:endParaRPr lang="en-US"/>
        </a:p>
      </dgm:t>
    </dgm:pt>
    <dgm:pt modelId="{AF7C14F8-69C0-4A86-82CA-C9776BA105A1}" type="sibTrans" cxnId="{7E98DC67-CF80-491F-93D0-9A2304802657}">
      <dgm:prSet/>
      <dgm:spPr/>
      <dgm:t>
        <a:bodyPr/>
        <a:lstStyle/>
        <a:p>
          <a:endParaRPr lang="en-US"/>
        </a:p>
      </dgm:t>
    </dgm:pt>
    <dgm:pt modelId="{E0A130EA-942C-42F4-8D54-CFD657DA788B}">
      <dgm:prSet/>
      <dgm:spPr/>
      <dgm:t>
        <a:bodyPr/>
        <a:lstStyle/>
        <a:p>
          <a:r>
            <a:rPr lang="en-US"/>
            <a:t>Government Datasets</a:t>
          </a:r>
        </a:p>
      </dgm:t>
    </dgm:pt>
    <dgm:pt modelId="{C83B9688-DB8E-47E1-850C-FF5C245FA700}" type="parTrans" cxnId="{998D6C6F-D936-466B-A702-5E5A5131D07B}">
      <dgm:prSet/>
      <dgm:spPr/>
      <dgm:t>
        <a:bodyPr/>
        <a:lstStyle/>
        <a:p>
          <a:endParaRPr lang="en-US"/>
        </a:p>
      </dgm:t>
    </dgm:pt>
    <dgm:pt modelId="{0DA794DF-99A2-42D4-A8DC-8227F27F12FA}" type="sibTrans" cxnId="{998D6C6F-D936-466B-A702-5E5A5131D07B}">
      <dgm:prSet/>
      <dgm:spPr/>
      <dgm:t>
        <a:bodyPr/>
        <a:lstStyle/>
        <a:p>
          <a:endParaRPr lang="en-US"/>
        </a:p>
      </dgm:t>
    </dgm:pt>
    <dgm:pt modelId="{CAF21207-1D35-418F-B368-2C404A10A234}">
      <dgm:prSet/>
      <dgm:spPr/>
      <dgm:t>
        <a:bodyPr/>
        <a:lstStyle/>
        <a:p>
          <a:r>
            <a:rPr lang="en-US"/>
            <a:t>Computer Vision Datasets</a:t>
          </a:r>
        </a:p>
      </dgm:t>
    </dgm:pt>
    <dgm:pt modelId="{4890FDA4-D41B-4F6E-9C08-E62FA9A6048F}" type="parTrans" cxnId="{11B23247-5808-4EFC-9CAC-BE9DEFC4A0D3}">
      <dgm:prSet/>
      <dgm:spPr/>
      <dgm:t>
        <a:bodyPr/>
        <a:lstStyle/>
        <a:p>
          <a:endParaRPr lang="en-US"/>
        </a:p>
      </dgm:t>
    </dgm:pt>
    <dgm:pt modelId="{E1B488DA-3C9E-41F1-B7C3-30A503CA3183}" type="sibTrans" cxnId="{11B23247-5808-4EFC-9CAC-BE9DEFC4A0D3}">
      <dgm:prSet/>
      <dgm:spPr/>
      <dgm:t>
        <a:bodyPr/>
        <a:lstStyle/>
        <a:p>
          <a:endParaRPr lang="en-US"/>
        </a:p>
      </dgm:t>
    </dgm:pt>
    <dgm:pt modelId="{3631A29C-B822-4D2A-A7C7-75D8D810B102}">
      <dgm:prSet/>
      <dgm:spPr/>
      <dgm:t>
        <a:bodyPr/>
        <a:lstStyle/>
        <a:p>
          <a:r>
            <a:rPr lang="en-US"/>
            <a:t>Scikit-learn dataset</a:t>
          </a:r>
        </a:p>
      </dgm:t>
    </dgm:pt>
    <dgm:pt modelId="{17F2F78C-6AD1-4028-8F30-A9D89C2DB24D}" type="parTrans" cxnId="{6C6BDE06-B3D9-4BB3-A741-B48BEA2D680F}">
      <dgm:prSet/>
      <dgm:spPr/>
      <dgm:t>
        <a:bodyPr/>
        <a:lstStyle/>
        <a:p>
          <a:endParaRPr lang="en-US"/>
        </a:p>
      </dgm:t>
    </dgm:pt>
    <dgm:pt modelId="{3EBA24CD-1E62-47C6-BB4C-9A4B3D2770F9}" type="sibTrans" cxnId="{6C6BDE06-B3D9-4BB3-A741-B48BEA2D680F}">
      <dgm:prSet/>
      <dgm:spPr/>
      <dgm:t>
        <a:bodyPr/>
        <a:lstStyle/>
        <a:p>
          <a:endParaRPr lang="en-US"/>
        </a:p>
      </dgm:t>
    </dgm:pt>
    <dgm:pt modelId="{00692D4E-3006-4A6A-85B5-704F29909927}" type="pres">
      <dgm:prSet presAssocID="{84059FBB-0068-4A9B-9B27-854391F19118}" presName="vert0" presStyleCnt="0">
        <dgm:presLayoutVars>
          <dgm:dir/>
          <dgm:animOne val="branch"/>
          <dgm:animLvl val="lvl"/>
        </dgm:presLayoutVars>
      </dgm:prSet>
      <dgm:spPr/>
    </dgm:pt>
    <dgm:pt modelId="{3304FE9D-41C0-476E-BF97-8933806B82EE}" type="pres">
      <dgm:prSet presAssocID="{56AC670C-0F94-47D1-A6B8-4DF3E2BF0638}" presName="thickLine" presStyleLbl="alignNode1" presStyleIdx="0" presStyleCnt="9"/>
      <dgm:spPr/>
    </dgm:pt>
    <dgm:pt modelId="{8031843F-846F-49F2-8E12-5BA5774CACA8}" type="pres">
      <dgm:prSet presAssocID="{56AC670C-0F94-47D1-A6B8-4DF3E2BF0638}" presName="horz1" presStyleCnt="0"/>
      <dgm:spPr/>
    </dgm:pt>
    <dgm:pt modelId="{8701E813-0867-4048-8C6C-6F3E6DA226C2}" type="pres">
      <dgm:prSet presAssocID="{56AC670C-0F94-47D1-A6B8-4DF3E2BF0638}" presName="tx1" presStyleLbl="revTx" presStyleIdx="0" presStyleCnt="9"/>
      <dgm:spPr/>
    </dgm:pt>
    <dgm:pt modelId="{4F9E9D88-8AC4-4383-9C93-1786F102A864}" type="pres">
      <dgm:prSet presAssocID="{56AC670C-0F94-47D1-A6B8-4DF3E2BF0638}" presName="vert1" presStyleCnt="0"/>
      <dgm:spPr/>
    </dgm:pt>
    <dgm:pt modelId="{A4256AC0-E685-47D2-B853-1467A8478E7C}" type="pres">
      <dgm:prSet presAssocID="{783483A3-7090-42B1-9EB0-0E95B001D7B1}" presName="thickLine" presStyleLbl="alignNode1" presStyleIdx="1" presStyleCnt="9"/>
      <dgm:spPr/>
    </dgm:pt>
    <dgm:pt modelId="{F150AEE6-DA5D-4A57-B074-036978A7CC31}" type="pres">
      <dgm:prSet presAssocID="{783483A3-7090-42B1-9EB0-0E95B001D7B1}" presName="horz1" presStyleCnt="0"/>
      <dgm:spPr/>
    </dgm:pt>
    <dgm:pt modelId="{E1B60D5C-33A6-489E-86CD-CC5F3626B6E6}" type="pres">
      <dgm:prSet presAssocID="{783483A3-7090-42B1-9EB0-0E95B001D7B1}" presName="tx1" presStyleLbl="revTx" presStyleIdx="1" presStyleCnt="9"/>
      <dgm:spPr/>
    </dgm:pt>
    <dgm:pt modelId="{B1FF5601-886F-4E10-807E-BE18AE9B0225}" type="pres">
      <dgm:prSet presAssocID="{783483A3-7090-42B1-9EB0-0E95B001D7B1}" presName="vert1" presStyleCnt="0"/>
      <dgm:spPr/>
    </dgm:pt>
    <dgm:pt modelId="{E4318E4A-46A2-40DA-AEB3-058424DD3D09}" type="pres">
      <dgm:prSet presAssocID="{CD4C6E4D-8D97-47A6-9955-5C8619DD67CB}" presName="thickLine" presStyleLbl="alignNode1" presStyleIdx="2" presStyleCnt="9"/>
      <dgm:spPr/>
    </dgm:pt>
    <dgm:pt modelId="{29322490-353C-40D3-B5C3-6F4EB0A91EDB}" type="pres">
      <dgm:prSet presAssocID="{CD4C6E4D-8D97-47A6-9955-5C8619DD67CB}" presName="horz1" presStyleCnt="0"/>
      <dgm:spPr/>
    </dgm:pt>
    <dgm:pt modelId="{11651BC1-27EF-43A7-831A-EE07F0FB42AE}" type="pres">
      <dgm:prSet presAssocID="{CD4C6E4D-8D97-47A6-9955-5C8619DD67CB}" presName="tx1" presStyleLbl="revTx" presStyleIdx="2" presStyleCnt="9"/>
      <dgm:spPr/>
    </dgm:pt>
    <dgm:pt modelId="{523AF709-DB0A-465F-BFD9-A09E48448A4B}" type="pres">
      <dgm:prSet presAssocID="{CD4C6E4D-8D97-47A6-9955-5C8619DD67CB}" presName="vert1" presStyleCnt="0"/>
      <dgm:spPr/>
    </dgm:pt>
    <dgm:pt modelId="{1756A636-FD7B-4D22-B05C-9526ACFCDB1A}" type="pres">
      <dgm:prSet presAssocID="{3CC66463-FEB6-45BE-905C-D7B76F078CF4}" presName="thickLine" presStyleLbl="alignNode1" presStyleIdx="3" presStyleCnt="9"/>
      <dgm:spPr/>
    </dgm:pt>
    <dgm:pt modelId="{29FEE7CF-64C5-4633-83BB-61397530DECC}" type="pres">
      <dgm:prSet presAssocID="{3CC66463-FEB6-45BE-905C-D7B76F078CF4}" presName="horz1" presStyleCnt="0"/>
      <dgm:spPr/>
    </dgm:pt>
    <dgm:pt modelId="{9C533ACE-43D7-40C6-848C-1A8A697A06CB}" type="pres">
      <dgm:prSet presAssocID="{3CC66463-FEB6-45BE-905C-D7B76F078CF4}" presName="tx1" presStyleLbl="revTx" presStyleIdx="3" presStyleCnt="9"/>
      <dgm:spPr/>
    </dgm:pt>
    <dgm:pt modelId="{E74057FE-B279-49AA-B773-BC3F1E4F80CE}" type="pres">
      <dgm:prSet presAssocID="{3CC66463-FEB6-45BE-905C-D7B76F078CF4}" presName="vert1" presStyleCnt="0"/>
      <dgm:spPr/>
    </dgm:pt>
    <dgm:pt modelId="{6432484A-0574-40A6-8A93-274DBF04258A}" type="pres">
      <dgm:prSet presAssocID="{C4B402C6-4B4D-47C7-8D13-58879C473452}" presName="thickLine" presStyleLbl="alignNode1" presStyleIdx="4" presStyleCnt="9"/>
      <dgm:spPr/>
    </dgm:pt>
    <dgm:pt modelId="{DB28F491-E441-400E-90C6-BEF3D8E9B023}" type="pres">
      <dgm:prSet presAssocID="{C4B402C6-4B4D-47C7-8D13-58879C473452}" presName="horz1" presStyleCnt="0"/>
      <dgm:spPr/>
    </dgm:pt>
    <dgm:pt modelId="{30906918-557C-4E7D-8AFB-F27EF87B322F}" type="pres">
      <dgm:prSet presAssocID="{C4B402C6-4B4D-47C7-8D13-58879C473452}" presName="tx1" presStyleLbl="revTx" presStyleIdx="4" presStyleCnt="9"/>
      <dgm:spPr/>
    </dgm:pt>
    <dgm:pt modelId="{88F70AB9-4D23-4F0F-B464-9BE0ED771532}" type="pres">
      <dgm:prSet presAssocID="{C4B402C6-4B4D-47C7-8D13-58879C473452}" presName="vert1" presStyleCnt="0"/>
      <dgm:spPr/>
    </dgm:pt>
    <dgm:pt modelId="{4BA890F4-27AF-4C1D-B206-02D74424A67E}" type="pres">
      <dgm:prSet presAssocID="{4E538A07-6DED-478B-8256-EE23D570230B}" presName="thickLine" presStyleLbl="alignNode1" presStyleIdx="5" presStyleCnt="9"/>
      <dgm:spPr/>
    </dgm:pt>
    <dgm:pt modelId="{852D86F0-9C97-4032-91D7-66A0D0ECA455}" type="pres">
      <dgm:prSet presAssocID="{4E538A07-6DED-478B-8256-EE23D570230B}" presName="horz1" presStyleCnt="0"/>
      <dgm:spPr/>
    </dgm:pt>
    <dgm:pt modelId="{57D024C7-0AFB-4378-8729-A7CE824CA724}" type="pres">
      <dgm:prSet presAssocID="{4E538A07-6DED-478B-8256-EE23D570230B}" presName="tx1" presStyleLbl="revTx" presStyleIdx="5" presStyleCnt="9"/>
      <dgm:spPr/>
    </dgm:pt>
    <dgm:pt modelId="{38F8E72E-2A6C-41F9-B33D-BDB39CE8F5B3}" type="pres">
      <dgm:prSet presAssocID="{4E538A07-6DED-478B-8256-EE23D570230B}" presName="vert1" presStyleCnt="0"/>
      <dgm:spPr/>
    </dgm:pt>
    <dgm:pt modelId="{29A6FFFF-92F6-4403-B29E-CF430BE590D4}" type="pres">
      <dgm:prSet presAssocID="{E0A130EA-942C-42F4-8D54-CFD657DA788B}" presName="thickLine" presStyleLbl="alignNode1" presStyleIdx="6" presStyleCnt="9"/>
      <dgm:spPr/>
    </dgm:pt>
    <dgm:pt modelId="{B1F9A81B-2967-4BA8-AC0E-7C6CFC44F899}" type="pres">
      <dgm:prSet presAssocID="{E0A130EA-942C-42F4-8D54-CFD657DA788B}" presName="horz1" presStyleCnt="0"/>
      <dgm:spPr/>
    </dgm:pt>
    <dgm:pt modelId="{78B44C8A-E304-471E-9404-9904CCDEE67D}" type="pres">
      <dgm:prSet presAssocID="{E0A130EA-942C-42F4-8D54-CFD657DA788B}" presName="tx1" presStyleLbl="revTx" presStyleIdx="6" presStyleCnt="9"/>
      <dgm:spPr/>
    </dgm:pt>
    <dgm:pt modelId="{7B595DD2-7832-47B4-B059-24B6B2314AC5}" type="pres">
      <dgm:prSet presAssocID="{E0A130EA-942C-42F4-8D54-CFD657DA788B}" presName="vert1" presStyleCnt="0"/>
      <dgm:spPr/>
    </dgm:pt>
    <dgm:pt modelId="{B6814A4A-9B46-4B29-874E-16DFD93CADD1}" type="pres">
      <dgm:prSet presAssocID="{CAF21207-1D35-418F-B368-2C404A10A234}" presName="thickLine" presStyleLbl="alignNode1" presStyleIdx="7" presStyleCnt="9"/>
      <dgm:spPr/>
    </dgm:pt>
    <dgm:pt modelId="{24AB59EE-0698-44E8-B39F-4CBF3023E95F}" type="pres">
      <dgm:prSet presAssocID="{CAF21207-1D35-418F-B368-2C404A10A234}" presName="horz1" presStyleCnt="0"/>
      <dgm:spPr/>
    </dgm:pt>
    <dgm:pt modelId="{2E6E6CF9-0B34-460F-8C4C-A50313838671}" type="pres">
      <dgm:prSet presAssocID="{CAF21207-1D35-418F-B368-2C404A10A234}" presName="tx1" presStyleLbl="revTx" presStyleIdx="7" presStyleCnt="9"/>
      <dgm:spPr/>
    </dgm:pt>
    <dgm:pt modelId="{E4253A42-33B7-495C-A3DD-DAB68CFE9D03}" type="pres">
      <dgm:prSet presAssocID="{CAF21207-1D35-418F-B368-2C404A10A234}" presName="vert1" presStyleCnt="0"/>
      <dgm:spPr/>
    </dgm:pt>
    <dgm:pt modelId="{7C0D0207-E6EA-4E91-A0D9-ECBBEB0F88F2}" type="pres">
      <dgm:prSet presAssocID="{3631A29C-B822-4D2A-A7C7-75D8D810B102}" presName="thickLine" presStyleLbl="alignNode1" presStyleIdx="8" presStyleCnt="9"/>
      <dgm:spPr/>
    </dgm:pt>
    <dgm:pt modelId="{20EBAFA0-5065-437F-9D74-05C78419CB55}" type="pres">
      <dgm:prSet presAssocID="{3631A29C-B822-4D2A-A7C7-75D8D810B102}" presName="horz1" presStyleCnt="0"/>
      <dgm:spPr/>
    </dgm:pt>
    <dgm:pt modelId="{95401B68-1EDC-4890-A6F1-73BB93B8994B}" type="pres">
      <dgm:prSet presAssocID="{3631A29C-B822-4D2A-A7C7-75D8D810B102}" presName="tx1" presStyleLbl="revTx" presStyleIdx="8" presStyleCnt="9"/>
      <dgm:spPr/>
    </dgm:pt>
    <dgm:pt modelId="{D3F8EC08-48CC-456A-A19C-45193A1A2E13}" type="pres">
      <dgm:prSet presAssocID="{3631A29C-B822-4D2A-A7C7-75D8D810B102}" presName="vert1" presStyleCnt="0"/>
      <dgm:spPr/>
    </dgm:pt>
  </dgm:ptLst>
  <dgm:cxnLst>
    <dgm:cxn modelId="{6C6BDE06-B3D9-4BB3-A741-B48BEA2D680F}" srcId="{84059FBB-0068-4A9B-9B27-854391F19118}" destId="{3631A29C-B822-4D2A-A7C7-75D8D810B102}" srcOrd="8" destOrd="0" parTransId="{17F2F78C-6AD1-4028-8F30-A9D89C2DB24D}" sibTransId="{3EBA24CD-1E62-47C6-BB4C-9A4B3D2770F9}"/>
    <dgm:cxn modelId="{D786EB3C-70B8-418D-BC27-A5AAE255F252}" srcId="{84059FBB-0068-4A9B-9B27-854391F19118}" destId="{3CC66463-FEB6-45BE-905C-D7B76F078CF4}" srcOrd="3" destOrd="0" parTransId="{F1F1F832-9DF1-4E4C-BBD5-FED74CDC0AC1}" sibTransId="{77775B78-CA79-4CC4-BB7B-E7DF26848657}"/>
    <dgm:cxn modelId="{83BA713E-1088-49FA-9DD8-5A29C9FFD3AE}" type="presOf" srcId="{3631A29C-B822-4D2A-A7C7-75D8D810B102}" destId="{95401B68-1EDC-4890-A6F1-73BB93B8994B}" srcOrd="0" destOrd="0" presId="urn:microsoft.com/office/officeart/2008/layout/LinedList"/>
    <dgm:cxn modelId="{0EAB295C-BE56-495A-885D-63CC4A51A602}" srcId="{84059FBB-0068-4A9B-9B27-854391F19118}" destId="{CD4C6E4D-8D97-47A6-9955-5C8619DD67CB}" srcOrd="2" destOrd="0" parTransId="{CCC5C933-9437-4226-B3C5-4DADC494EDA6}" sibTransId="{3847AA91-C590-4B93-8292-140758C56CA1}"/>
    <dgm:cxn modelId="{D55FA041-1215-4FD2-8BAD-08B0BD7C2E6A}" srcId="{84059FBB-0068-4A9B-9B27-854391F19118}" destId="{56AC670C-0F94-47D1-A6B8-4DF3E2BF0638}" srcOrd="0" destOrd="0" parTransId="{241E2AD3-FA7B-4FE3-97E5-F071890BF106}" sibTransId="{4F11E694-58F1-4F40-A263-635F0301F335}"/>
    <dgm:cxn modelId="{11B23247-5808-4EFC-9CAC-BE9DEFC4A0D3}" srcId="{84059FBB-0068-4A9B-9B27-854391F19118}" destId="{CAF21207-1D35-418F-B368-2C404A10A234}" srcOrd="7" destOrd="0" parTransId="{4890FDA4-D41B-4F6E-9C08-E62FA9A6048F}" sibTransId="{E1B488DA-3C9E-41F1-B7C3-30A503CA3183}"/>
    <dgm:cxn modelId="{7E98DC67-CF80-491F-93D0-9A2304802657}" srcId="{84059FBB-0068-4A9B-9B27-854391F19118}" destId="{4E538A07-6DED-478B-8256-EE23D570230B}" srcOrd="5" destOrd="0" parTransId="{CE9C26FD-8CD8-4A4D-9984-D759CDB8CCB0}" sibTransId="{AF7C14F8-69C0-4A86-82CA-C9776BA105A1}"/>
    <dgm:cxn modelId="{998D6C6F-D936-466B-A702-5E5A5131D07B}" srcId="{84059FBB-0068-4A9B-9B27-854391F19118}" destId="{E0A130EA-942C-42F4-8D54-CFD657DA788B}" srcOrd="6" destOrd="0" parTransId="{C83B9688-DB8E-47E1-850C-FF5C245FA700}" sibTransId="{0DA794DF-99A2-42D4-A8DC-8227F27F12FA}"/>
    <dgm:cxn modelId="{147A5378-D773-4307-AD84-1CD04FC91370}" type="presOf" srcId="{CD4C6E4D-8D97-47A6-9955-5C8619DD67CB}" destId="{11651BC1-27EF-43A7-831A-EE07F0FB42AE}" srcOrd="0" destOrd="0" presId="urn:microsoft.com/office/officeart/2008/layout/LinedList"/>
    <dgm:cxn modelId="{6217FD83-FA8F-426A-8EA5-F7142445DDC9}" type="presOf" srcId="{56AC670C-0F94-47D1-A6B8-4DF3E2BF0638}" destId="{8701E813-0867-4048-8C6C-6F3E6DA226C2}" srcOrd="0" destOrd="0" presId="urn:microsoft.com/office/officeart/2008/layout/LinedList"/>
    <dgm:cxn modelId="{FDA18885-22EA-44BD-81B9-E0F37F5AACBA}" type="presOf" srcId="{84059FBB-0068-4A9B-9B27-854391F19118}" destId="{00692D4E-3006-4A6A-85B5-704F29909927}" srcOrd="0" destOrd="0" presId="urn:microsoft.com/office/officeart/2008/layout/LinedList"/>
    <dgm:cxn modelId="{876EA186-DF83-4A08-BCA7-5E9D084A8EC6}" type="presOf" srcId="{3CC66463-FEB6-45BE-905C-D7B76F078CF4}" destId="{9C533ACE-43D7-40C6-848C-1A8A697A06CB}" srcOrd="0" destOrd="0" presId="urn:microsoft.com/office/officeart/2008/layout/LinedList"/>
    <dgm:cxn modelId="{A235A08D-E4EC-42A8-9F58-E69FD35A13E0}" type="presOf" srcId="{CAF21207-1D35-418F-B368-2C404A10A234}" destId="{2E6E6CF9-0B34-460F-8C4C-A50313838671}" srcOrd="0" destOrd="0" presId="urn:microsoft.com/office/officeart/2008/layout/LinedList"/>
    <dgm:cxn modelId="{C967C78F-C0AB-47B7-814C-E123F7435AAA}" type="presOf" srcId="{C4B402C6-4B4D-47C7-8D13-58879C473452}" destId="{30906918-557C-4E7D-8AFB-F27EF87B322F}" srcOrd="0" destOrd="0" presId="urn:microsoft.com/office/officeart/2008/layout/LinedList"/>
    <dgm:cxn modelId="{A863189B-038A-41EF-A25D-C6E240D1FA60}" type="presOf" srcId="{4E538A07-6DED-478B-8256-EE23D570230B}" destId="{57D024C7-0AFB-4378-8729-A7CE824CA724}" srcOrd="0" destOrd="0" presId="urn:microsoft.com/office/officeart/2008/layout/LinedList"/>
    <dgm:cxn modelId="{26F25BB0-D5BC-49F5-8843-B4F554D44E95}" type="presOf" srcId="{783483A3-7090-42B1-9EB0-0E95B001D7B1}" destId="{E1B60D5C-33A6-489E-86CD-CC5F3626B6E6}" srcOrd="0" destOrd="0" presId="urn:microsoft.com/office/officeart/2008/layout/LinedList"/>
    <dgm:cxn modelId="{142C93C2-8540-4C28-8281-7ADF9306BB67}" srcId="{84059FBB-0068-4A9B-9B27-854391F19118}" destId="{783483A3-7090-42B1-9EB0-0E95B001D7B1}" srcOrd="1" destOrd="0" parTransId="{EF84F853-7155-4730-A1AB-7FD2C71A5EB2}" sibTransId="{124AF5F7-550F-42D6-BFDC-2FE6FBF36F1F}"/>
    <dgm:cxn modelId="{FFF42BE9-2259-4042-94B0-E1F8606C1686}" srcId="{84059FBB-0068-4A9B-9B27-854391F19118}" destId="{C4B402C6-4B4D-47C7-8D13-58879C473452}" srcOrd="4" destOrd="0" parTransId="{885ED355-9C1A-4764-8788-35DE20AF5BD8}" sibTransId="{6646B84A-532C-4D18-BDDE-91830259C200}"/>
    <dgm:cxn modelId="{3C10E4ED-4359-41DE-9A13-C62B4C04025A}" type="presOf" srcId="{E0A130EA-942C-42F4-8D54-CFD657DA788B}" destId="{78B44C8A-E304-471E-9404-9904CCDEE67D}" srcOrd="0" destOrd="0" presId="urn:microsoft.com/office/officeart/2008/layout/LinedList"/>
    <dgm:cxn modelId="{CFDA2268-758B-4A62-AE2F-82C4C7F85B04}" type="presParOf" srcId="{00692D4E-3006-4A6A-85B5-704F29909927}" destId="{3304FE9D-41C0-476E-BF97-8933806B82EE}" srcOrd="0" destOrd="0" presId="urn:microsoft.com/office/officeart/2008/layout/LinedList"/>
    <dgm:cxn modelId="{EAC89AC9-2AD2-4755-A9BD-457D02125893}" type="presParOf" srcId="{00692D4E-3006-4A6A-85B5-704F29909927}" destId="{8031843F-846F-49F2-8E12-5BA5774CACA8}" srcOrd="1" destOrd="0" presId="urn:microsoft.com/office/officeart/2008/layout/LinedList"/>
    <dgm:cxn modelId="{219A9391-76F9-4C0F-87C3-0954768EB9A2}" type="presParOf" srcId="{8031843F-846F-49F2-8E12-5BA5774CACA8}" destId="{8701E813-0867-4048-8C6C-6F3E6DA226C2}" srcOrd="0" destOrd="0" presId="urn:microsoft.com/office/officeart/2008/layout/LinedList"/>
    <dgm:cxn modelId="{331A128E-DEB8-4715-B02B-45867CF017FD}" type="presParOf" srcId="{8031843F-846F-49F2-8E12-5BA5774CACA8}" destId="{4F9E9D88-8AC4-4383-9C93-1786F102A864}" srcOrd="1" destOrd="0" presId="urn:microsoft.com/office/officeart/2008/layout/LinedList"/>
    <dgm:cxn modelId="{EFDA8F72-E216-40D6-83BE-1A4F7668F68E}" type="presParOf" srcId="{00692D4E-3006-4A6A-85B5-704F29909927}" destId="{A4256AC0-E685-47D2-B853-1467A8478E7C}" srcOrd="2" destOrd="0" presId="urn:microsoft.com/office/officeart/2008/layout/LinedList"/>
    <dgm:cxn modelId="{9F439192-9FC9-4A74-85B1-A9485CE43B43}" type="presParOf" srcId="{00692D4E-3006-4A6A-85B5-704F29909927}" destId="{F150AEE6-DA5D-4A57-B074-036978A7CC31}" srcOrd="3" destOrd="0" presId="urn:microsoft.com/office/officeart/2008/layout/LinedList"/>
    <dgm:cxn modelId="{21CD93CE-3972-4470-846E-A3A45918FCFA}" type="presParOf" srcId="{F150AEE6-DA5D-4A57-B074-036978A7CC31}" destId="{E1B60D5C-33A6-489E-86CD-CC5F3626B6E6}" srcOrd="0" destOrd="0" presId="urn:microsoft.com/office/officeart/2008/layout/LinedList"/>
    <dgm:cxn modelId="{55938C86-7624-401E-90ED-870EF4783F94}" type="presParOf" srcId="{F150AEE6-DA5D-4A57-B074-036978A7CC31}" destId="{B1FF5601-886F-4E10-807E-BE18AE9B0225}" srcOrd="1" destOrd="0" presId="urn:microsoft.com/office/officeart/2008/layout/LinedList"/>
    <dgm:cxn modelId="{92FE961B-5B3A-477E-84FB-0C3C19CCA13B}" type="presParOf" srcId="{00692D4E-3006-4A6A-85B5-704F29909927}" destId="{E4318E4A-46A2-40DA-AEB3-058424DD3D09}" srcOrd="4" destOrd="0" presId="urn:microsoft.com/office/officeart/2008/layout/LinedList"/>
    <dgm:cxn modelId="{E74175E4-AD5F-472E-AB3C-4C84DF09B514}" type="presParOf" srcId="{00692D4E-3006-4A6A-85B5-704F29909927}" destId="{29322490-353C-40D3-B5C3-6F4EB0A91EDB}" srcOrd="5" destOrd="0" presId="urn:microsoft.com/office/officeart/2008/layout/LinedList"/>
    <dgm:cxn modelId="{3E220FFF-9178-4C34-B93A-37E0CC7E6A7F}" type="presParOf" srcId="{29322490-353C-40D3-B5C3-6F4EB0A91EDB}" destId="{11651BC1-27EF-43A7-831A-EE07F0FB42AE}" srcOrd="0" destOrd="0" presId="urn:microsoft.com/office/officeart/2008/layout/LinedList"/>
    <dgm:cxn modelId="{A3CF61D0-4FAB-46D2-B2F1-F1F1AB1947D4}" type="presParOf" srcId="{29322490-353C-40D3-B5C3-6F4EB0A91EDB}" destId="{523AF709-DB0A-465F-BFD9-A09E48448A4B}" srcOrd="1" destOrd="0" presId="urn:microsoft.com/office/officeart/2008/layout/LinedList"/>
    <dgm:cxn modelId="{FC05D955-0290-4E07-8C4D-EDB3B6900F9B}" type="presParOf" srcId="{00692D4E-3006-4A6A-85B5-704F29909927}" destId="{1756A636-FD7B-4D22-B05C-9526ACFCDB1A}" srcOrd="6" destOrd="0" presId="urn:microsoft.com/office/officeart/2008/layout/LinedList"/>
    <dgm:cxn modelId="{6BF04665-ED28-4BD2-B9F1-760D7BCCB9A0}" type="presParOf" srcId="{00692D4E-3006-4A6A-85B5-704F29909927}" destId="{29FEE7CF-64C5-4633-83BB-61397530DECC}" srcOrd="7" destOrd="0" presId="urn:microsoft.com/office/officeart/2008/layout/LinedList"/>
    <dgm:cxn modelId="{AC04BC1D-F200-40D2-A584-2A18AA5C30C2}" type="presParOf" srcId="{29FEE7CF-64C5-4633-83BB-61397530DECC}" destId="{9C533ACE-43D7-40C6-848C-1A8A697A06CB}" srcOrd="0" destOrd="0" presId="urn:microsoft.com/office/officeart/2008/layout/LinedList"/>
    <dgm:cxn modelId="{EB955C3E-CD47-42B5-9F82-7E73E98E1D1B}" type="presParOf" srcId="{29FEE7CF-64C5-4633-83BB-61397530DECC}" destId="{E74057FE-B279-49AA-B773-BC3F1E4F80CE}" srcOrd="1" destOrd="0" presId="urn:microsoft.com/office/officeart/2008/layout/LinedList"/>
    <dgm:cxn modelId="{BA56B3E0-EC5A-417D-BBB8-924EAF3C86D9}" type="presParOf" srcId="{00692D4E-3006-4A6A-85B5-704F29909927}" destId="{6432484A-0574-40A6-8A93-274DBF04258A}" srcOrd="8" destOrd="0" presId="urn:microsoft.com/office/officeart/2008/layout/LinedList"/>
    <dgm:cxn modelId="{A71EF00A-96DC-44A6-941E-4A812F43C2E5}" type="presParOf" srcId="{00692D4E-3006-4A6A-85B5-704F29909927}" destId="{DB28F491-E441-400E-90C6-BEF3D8E9B023}" srcOrd="9" destOrd="0" presId="urn:microsoft.com/office/officeart/2008/layout/LinedList"/>
    <dgm:cxn modelId="{AEC67503-B2BB-4828-A788-96C9A16D152F}" type="presParOf" srcId="{DB28F491-E441-400E-90C6-BEF3D8E9B023}" destId="{30906918-557C-4E7D-8AFB-F27EF87B322F}" srcOrd="0" destOrd="0" presId="urn:microsoft.com/office/officeart/2008/layout/LinedList"/>
    <dgm:cxn modelId="{3886B96D-01DC-4878-BA8F-08307EFDDE77}" type="presParOf" srcId="{DB28F491-E441-400E-90C6-BEF3D8E9B023}" destId="{88F70AB9-4D23-4F0F-B464-9BE0ED771532}" srcOrd="1" destOrd="0" presId="urn:microsoft.com/office/officeart/2008/layout/LinedList"/>
    <dgm:cxn modelId="{C4387DE9-9D6F-4F9F-8DE2-D165938BECC2}" type="presParOf" srcId="{00692D4E-3006-4A6A-85B5-704F29909927}" destId="{4BA890F4-27AF-4C1D-B206-02D74424A67E}" srcOrd="10" destOrd="0" presId="urn:microsoft.com/office/officeart/2008/layout/LinedList"/>
    <dgm:cxn modelId="{4006E51B-988E-4E9F-A375-B101DEF88C02}" type="presParOf" srcId="{00692D4E-3006-4A6A-85B5-704F29909927}" destId="{852D86F0-9C97-4032-91D7-66A0D0ECA455}" srcOrd="11" destOrd="0" presId="urn:microsoft.com/office/officeart/2008/layout/LinedList"/>
    <dgm:cxn modelId="{CDFEAE14-C479-4B4E-8D7A-FD86AA8E514E}" type="presParOf" srcId="{852D86F0-9C97-4032-91D7-66A0D0ECA455}" destId="{57D024C7-0AFB-4378-8729-A7CE824CA724}" srcOrd="0" destOrd="0" presId="urn:microsoft.com/office/officeart/2008/layout/LinedList"/>
    <dgm:cxn modelId="{850C5B8B-A9A7-4922-907A-C13ACEDDCC73}" type="presParOf" srcId="{852D86F0-9C97-4032-91D7-66A0D0ECA455}" destId="{38F8E72E-2A6C-41F9-B33D-BDB39CE8F5B3}" srcOrd="1" destOrd="0" presId="urn:microsoft.com/office/officeart/2008/layout/LinedList"/>
    <dgm:cxn modelId="{985BF0EF-335F-4AFF-8560-77EA6DEDD3EA}" type="presParOf" srcId="{00692D4E-3006-4A6A-85B5-704F29909927}" destId="{29A6FFFF-92F6-4403-B29E-CF430BE590D4}" srcOrd="12" destOrd="0" presId="urn:microsoft.com/office/officeart/2008/layout/LinedList"/>
    <dgm:cxn modelId="{100B9580-1C38-49CF-BB19-1414F20105F1}" type="presParOf" srcId="{00692D4E-3006-4A6A-85B5-704F29909927}" destId="{B1F9A81B-2967-4BA8-AC0E-7C6CFC44F899}" srcOrd="13" destOrd="0" presId="urn:microsoft.com/office/officeart/2008/layout/LinedList"/>
    <dgm:cxn modelId="{5913B9EE-F6DA-47DA-B841-C75E2F5D437F}" type="presParOf" srcId="{B1F9A81B-2967-4BA8-AC0E-7C6CFC44F899}" destId="{78B44C8A-E304-471E-9404-9904CCDEE67D}" srcOrd="0" destOrd="0" presId="urn:microsoft.com/office/officeart/2008/layout/LinedList"/>
    <dgm:cxn modelId="{0352FE98-CB28-4D2F-9780-A28A0E709424}" type="presParOf" srcId="{B1F9A81B-2967-4BA8-AC0E-7C6CFC44F899}" destId="{7B595DD2-7832-47B4-B059-24B6B2314AC5}" srcOrd="1" destOrd="0" presId="urn:microsoft.com/office/officeart/2008/layout/LinedList"/>
    <dgm:cxn modelId="{C815E13F-BCF4-489F-A7D1-BE5CB39AC495}" type="presParOf" srcId="{00692D4E-3006-4A6A-85B5-704F29909927}" destId="{B6814A4A-9B46-4B29-874E-16DFD93CADD1}" srcOrd="14" destOrd="0" presId="urn:microsoft.com/office/officeart/2008/layout/LinedList"/>
    <dgm:cxn modelId="{A0130CB4-E46E-4C6B-A58F-9EA5B6F8BAF0}" type="presParOf" srcId="{00692D4E-3006-4A6A-85B5-704F29909927}" destId="{24AB59EE-0698-44E8-B39F-4CBF3023E95F}" srcOrd="15" destOrd="0" presId="urn:microsoft.com/office/officeart/2008/layout/LinedList"/>
    <dgm:cxn modelId="{6198076B-CC65-434B-8718-E187ADBDA5F8}" type="presParOf" srcId="{24AB59EE-0698-44E8-B39F-4CBF3023E95F}" destId="{2E6E6CF9-0B34-460F-8C4C-A50313838671}" srcOrd="0" destOrd="0" presId="urn:microsoft.com/office/officeart/2008/layout/LinedList"/>
    <dgm:cxn modelId="{211F4A2C-1F95-41AA-9462-8803B0BBDEA2}" type="presParOf" srcId="{24AB59EE-0698-44E8-B39F-4CBF3023E95F}" destId="{E4253A42-33B7-495C-A3DD-DAB68CFE9D03}" srcOrd="1" destOrd="0" presId="urn:microsoft.com/office/officeart/2008/layout/LinedList"/>
    <dgm:cxn modelId="{9AAFBD28-B0E5-4498-8C39-47307E00BDE8}" type="presParOf" srcId="{00692D4E-3006-4A6A-85B5-704F29909927}" destId="{7C0D0207-E6EA-4E91-A0D9-ECBBEB0F88F2}" srcOrd="16" destOrd="0" presId="urn:microsoft.com/office/officeart/2008/layout/LinedList"/>
    <dgm:cxn modelId="{A2615518-79B6-49A8-AD36-932832EF985C}" type="presParOf" srcId="{00692D4E-3006-4A6A-85B5-704F29909927}" destId="{20EBAFA0-5065-437F-9D74-05C78419CB55}" srcOrd="17" destOrd="0" presId="urn:microsoft.com/office/officeart/2008/layout/LinedList"/>
    <dgm:cxn modelId="{C6F1536C-8A6D-49F3-ACB9-A25218D8C660}" type="presParOf" srcId="{20EBAFA0-5065-437F-9D74-05C78419CB55}" destId="{95401B68-1EDC-4890-A6F1-73BB93B8994B}" srcOrd="0" destOrd="0" presId="urn:microsoft.com/office/officeart/2008/layout/LinedList"/>
    <dgm:cxn modelId="{B79482BC-0705-46C2-A491-8A713EC15040}" type="presParOf" srcId="{20EBAFA0-5065-437F-9D74-05C78419CB55}" destId="{D3F8EC08-48CC-456A-A19C-45193A1A2E1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FC4DB8D-5658-4560-804C-95124648780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7E5CBFD-30DC-4CE3-BD7F-0DEFC992056D}">
      <dgm:prSet/>
      <dgm:spPr/>
      <dgm:t>
        <a:bodyPr/>
        <a:lstStyle/>
        <a:p>
          <a:pPr>
            <a:lnSpc>
              <a:spcPct val="100000"/>
            </a:lnSpc>
          </a:pPr>
          <a:r>
            <a:rPr lang="en-US"/>
            <a:t>Machine learning is a growing technology which enables computers to learn automatically from past data. </a:t>
          </a:r>
        </a:p>
      </dgm:t>
    </dgm:pt>
    <dgm:pt modelId="{3CCDB4D6-670C-4D01-A566-79089C522585}" type="parTrans" cxnId="{9DB1FF4A-9AD3-4003-83AB-6C0C67F1D19D}">
      <dgm:prSet/>
      <dgm:spPr/>
      <dgm:t>
        <a:bodyPr/>
        <a:lstStyle/>
        <a:p>
          <a:endParaRPr lang="en-US"/>
        </a:p>
      </dgm:t>
    </dgm:pt>
    <dgm:pt modelId="{D6DC0E20-53C5-4CFF-A790-7F35306C18F5}" type="sibTrans" cxnId="{9DB1FF4A-9AD3-4003-83AB-6C0C67F1D19D}">
      <dgm:prSet/>
      <dgm:spPr/>
      <dgm:t>
        <a:bodyPr/>
        <a:lstStyle/>
        <a:p>
          <a:endParaRPr lang="en-US"/>
        </a:p>
      </dgm:t>
    </dgm:pt>
    <dgm:pt modelId="{9CEF5950-CBE1-41D5-A2C0-2E6F897FC4B5}">
      <dgm:prSet/>
      <dgm:spPr/>
      <dgm:t>
        <a:bodyPr/>
        <a:lstStyle/>
        <a:p>
          <a:pPr>
            <a:lnSpc>
              <a:spcPct val="100000"/>
            </a:lnSpc>
          </a:pPr>
          <a:r>
            <a:rPr lang="en-US"/>
            <a:t>Machine Learning is a discipline for artificial intelligence for building computer programs that automatically improve through experience and make predictions.</a:t>
          </a:r>
        </a:p>
      </dgm:t>
    </dgm:pt>
    <dgm:pt modelId="{2779C1A3-E388-4EAF-A584-DF27D67FB46F}" type="parTrans" cxnId="{A85621E1-A536-40F1-A486-6E8752B33C87}">
      <dgm:prSet/>
      <dgm:spPr/>
      <dgm:t>
        <a:bodyPr/>
        <a:lstStyle/>
        <a:p>
          <a:endParaRPr lang="en-US"/>
        </a:p>
      </dgm:t>
    </dgm:pt>
    <dgm:pt modelId="{C276559D-C8BF-469E-9F75-E158B3346497}" type="sibTrans" cxnId="{A85621E1-A536-40F1-A486-6E8752B33C87}">
      <dgm:prSet/>
      <dgm:spPr/>
      <dgm:t>
        <a:bodyPr/>
        <a:lstStyle/>
        <a:p>
          <a:endParaRPr lang="en-US"/>
        </a:p>
      </dgm:t>
    </dgm:pt>
    <dgm:pt modelId="{B3B66666-3B93-41D5-82D5-3B9915DF316D}">
      <dgm:prSet/>
      <dgm:spPr/>
      <dgm:t>
        <a:bodyPr/>
        <a:lstStyle/>
        <a:p>
          <a:pPr>
            <a:lnSpc>
              <a:spcPct val="100000"/>
            </a:lnSpc>
          </a:pPr>
          <a:r>
            <a:rPr lang="en-US" b="1"/>
            <a:t>Applications </a:t>
          </a:r>
          <a:endParaRPr lang="en-US"/>
        </a:p>
      </dgm:t>
    </dgm:pt>
    <dgm:pt modelId="{96EBB78F-7710-471D-9A92-27DD0B6EFFD7}" type="parTrans" cxnId="{9A99C7B8-DB46-4C82-9784-2704187A0E07}">
      <dgm:prSet/>
      <dgm:spPr/>
      <dgm:t>
        <a:bodyPr/>
        <a:lstStyle/>
        <a:p>
          <a:endParaRPr lang="en-US"/>
        </a:p>
      </dgm:t>
    </dgm:pt>
    <dgm:pt modelId="{7A127A01-8228-45B5-A136-6BA7F9CDCAEA}" type="sibTrans" cxnId="{9A99C7B8-DB46-4C82-9784-2704187A0E07}">
      <dgm:prSet/>
      <dgm:spPr/>
      <dgm:t>
        <a:bodyPr/>
        <a:lstStyle/>
        <a:p>
          <a:endParaRPr lang="en-US"/>
        </a:p>
      </dgm:t>
    </dgm:pt>
    <dgm:pt modelId="{B4BAA2E7-D2FA-4A97-AEA6-37A9A38B2D73}">
      <dgm:prSet/>
      <dgm:spPr/>
      <dgm:t>
        <a:bodyPr/>
        <a:lstStyle/>
        <a:p>
          <a:pPr>
            <a:lnSpc>
              <a:spcPct val="100000"/>
            </a:lnSpc>
          </a:pPr>
          <a:r>
            <a:rPr lang="en-US"/>
            <a:t>Google Search </a:t>
          </a:r>
        </a:p>
      </dgm:t>
    </dgm:pt>
    <dgm:pt modelId="{4F3F42E6-DD8C-47DE-A11D-D45E42F3077B}" type="parTrans" cxnId="{883FBBB3-CF59-468A-B9CE-6D20D8E82208}">
      <dgm:prSet/>
      <dgm:spPr/>
      <dgm:t>
        <a:bodyPr/>
        <a:lstStyle/>
        <a:p>
          <a:endParaRPr lang="en-US"/>
        </a:p>
      </dgm:t>
    </dgm:pt>
    <dgm:pt modelId="{4C66FE8A-001D-48B9-9C15-00E3B093299D}" type="sibTrans" cxnId="{883FBBB3-CF59-468A-B9CE-6D20D8E82208}">
      <dgm:prSet/>
      <dgm:spPr/>
      <dgm:t>
        <a:bodyPr/>
        <a:lstStyle/>
        <a:p>
          <a:endParaRPr lang="en-US"/>
        </a:p>
      </dgm:t>
    </dgm:pt>
    <dgm:pt modelId="{F59D4BDC-727E-40CF-AF24-491AB21A4334}">
      <dgm:prSet/>
      <dgm:spPr/>
      <dgm:t>
        <a:bodyPr/>
        <a:lstStyle/>
        <a:p>
          <a:pPr>
            <a:lnSpc>
              <a:spcPct val="100000"/>
            </a:lnSpc>
          </a:pPr>
          <a:r>
            <a:rPr lang="en-US"/>
            <a:t>Voice and Facial Recognition </a:t>
          </a:r>
        </a:p>
      </dgm:t>
    </dgm:pt>
    <dgm:pt modelId="{6CD4CFA1-EDCA-47E8-B523-5B5D69F326CD}" type="parTrans" cxnId="{290C8883-5CCD-4FDB-AE66-9E70D82431B1}">
      <dgm:prSet/>
      <dgm:spPr/>
      <dgm:t>
        <a:bodyPr/>
        <a:lstStyle/>
        <a:p>
          <a:endParaRPr lang="en-US"/>
        </a:p>
      </dgm:t>
    </dgm:pt>
    <dgm:pt modelId="{344177EE-36DE-4DED-8AF3-0D28203BD69F}" type="sibTrans" cxnId="{290C8883-5CCD-4FDB-AE66-9E70D82431B1}">
      <dgm:prSet/>
      <dgm:spPr/>
      <dgm:t>
        <a:bodyPr/>
        <a:lstStyle/>
        <a:p>
          <a:endParaRPr lang="en-US"/>
        </a:p>
      </dgm:t>
    </dgm:pt>
    <dgm:pt modelId="{E14489FD-8600-40BF-B7B9-6046C8C864DE}">
      <dgm:prSet/>
      <dgm:spPr/>
      <dgm:t>
        <a:bodyPr/>
        <a:lstStyle/>
        <a:p>
          <a:pPr>
            <a:lnSpc>
              <a:spcPct val="100000"/>
            </a:lnSpc>
          </a:pPr>
          <a:r>
            <a:rPr lang="en-US"/>
            <a:t>Online Shopping : Amazon, Flipkart </a:t>
          </a:r>
        </a:p>
      </dgm:t>
    </dgm:pt>
    <dgm:pt modelId="{C8F18E71-040C-44C8-9370-707325889E17}" type="parTrans" cxnId="{5C6EF3AA-E1AC-41BE-9E49-A44DA831A925}">
      <dgm:prSet/>
      <dgm:spPr/>
      <dgm:t>
        <a:bodyPr/>
        <a:lstStyle/>
        <a:p>
          <a:endParaRPr lang="en-US"/>
        </a:p>
      </dgm:t>
    </dgm:pt>
    <dgm:pt modelId="{17D71050-5964-4DCF-AA09-C3A8DEBCDD5A}" type="sibTrans" cxnId="{5C6EF3AA-E1AC-41BE-9E49-A44DA831A925}">
      <dgm:prSet/>
      <dgm:spPr/>
      <dgm:t>
        <a:bodyPr/>
        <a:lstStyle/>
        <a:p>
          <a:endParaRPr lang="en-US"/>
        </a:p>
      </dgm:t>
    </dgm:pt>
    <dgm:pt modelId="{283B20DF-1DAA-47DC-A26C-D20EF8541EE5}">
      <dgm:prSet/>
      <dgm:spPr/>
      <dgm:t>
        <a:bodyPr/>
        <a:lstStyle/>
        <a:p>
          <a:pPr>
            <a:lnSpc>
              <a:spcPct val="100000"/>
            </a:lnSpc>
          </a:pPr>
          <a:r>
            <a:rPr lang="en-US"/>
            <a:t>Uber, Ola</a:t>
          </a:r>
        </a:p>
      </dgm:t>
    </dgm:pt>
    <dgm:pt modelId="{4A3FB538-F746-4A6B-8FDF-55B79C8231B7}" type="parTrans" cxnId="{BF32A68C-D23A-4127-B66A-3A8B6E499C9C}">
      <dgm:prSet/>
      <dgm:spPr/>
      <dgm:t>
        <a:bodyPr/>
        <a:lstStyle/>
        <a:p>
          <a:endParaRPr lang="en-US"/>
        </a:p>
      </dgm:t>
    </dgm:pt>
    <dgm:pt modelId="{B63183C3-7C27-406F-ABB4-4412D7F0A41F}" type="sibTrans" cxnId="{BF32A68C-D23A-4127-B66A-3A8B6E499C9C}">
      <dgm:prSet/>
      <dgm:spPr/>
      <dgm:t>
        <a:bodyPr/>
        <a:lstStyle/>
        <a:p>
          <a:endParaRPr lang="en-US"/>
        </a:p>
      </dgm:t>
    </dgm:pt>
    <dgm:pt modelId="{57187BE1-03B2-4695-915B-E0608EDAB569}" type="pres">
      <dgm:prSet presAssocID="{9FC4DB8D-5658-4560-804C-951246487808}" presName="root" presStyleCnt="0">
        <dgm:presLayoutVars>
          <dgm:dir/>
          <dgm:resizeHandles val="exact"/>
        </dgm:presLayoutVars>
      </dgm:prSet>
      <dgm:spPr/>
    </dgm:pt>
    <dgm:pt modelId="{02873BD9-0B2B-40C1-AC8A-96AAE2F94109}" type="pres">
      <dgm:prSet presAssocID="{E7E5CBFD-30DC-4CE3-BD7F-0DEFC992056D}" presName="compNode" presStyleCnt="0"/>
      <dgm:spPr/>
    </dgm:pt>
    <dgm:pt modelId="{9A3FF7B6-BB3A-49B4-84F4-6200657FF29D}" type="pres">
      <dgm:prSet presAssocID="{E7E5CBFD-30DC-4CE3-BD7F-0DEFC992056D}" presName="bgRect" presStyleLbl="bgShp" presStyleIdx="0" presStyleCnt="3"/>
      <dgm:spPr/>
    </dgm:pt>
    <dgm:pt modelId="{E0DD379B-A5D9-4C64-ADEF-D57A66A1FE27}" type="pres">
      <dgm:prSet presAssocID="{E7E5CBFD-30DC-4CE3-BD7F-0DEFC992056D}" presName="iconRect" presStyleLbl="node1" presStyleIdx="0" presStyleCnt="3"/>
      <dgm:spPr/>
    </dgm:pt>
    <dgm:pt modelId="{364CBAF3-81F7-454B-829F-F9CA1124EE7C}" type="pres">
      <dgm:prSet presAssocID="{E7E5CBFD-30DC-4CE3-BD7F-0DEFC992056D}" presName="spaceRect" presStyleCnt="0"/>
      <dgm:spPr/>
    </dgm:pt>
    <dgm:pt modelId="{2F499276-4BF7-41D8-8D28-07371420BD53}" type="pres">
      <dgm:prSet presAssocID="{E7E5CBFD-30DC-4CE3-BD7F-0DEFC992056D}" presName="parTx" presStyleLbl="revTx" presStyleIdx="0" presStyleCnt="4">
        <dgm:presLayoutVars>
          <dgm:chMax val="0"/>
          <dgm:chPref val="0"/>
        </dgm:presLayoutVars>
      </dgm:prSet>
      <dgm:spPr/>
    </dgm:pt>
    <dgm:pt modelId="{12D491B5-4E21-4F2A-8A29-3550DF52CC3B}" type="pres">
      <dgm:prSet presAssocID="{D6DC0E20-53C5-4CFF-A790-7F35306C18F5}" presName="sibTrans" presStyleCnt="0"/>
      <dgm:spPr/>
    </dgm:pt>
    <dgm:pt modelId="{241CD3EF-A303-44BA-8FAD-6F7DCBDE55A7}" type="pres">
      <dgm:prSet presAssocID="{9CEF5950-CBE1-41D5-A2C0-2E6F897FC4B5}" presName="compNode" presStyleCnt="0"/>
      <dgm:spPr/>
    </dgm:pt>
    <dgm:pt modelId="{1EB8632C-9DB5-455C-92F7-36ECBED5C4DB}" type="pres">
      <dgm:prSet presAssocID="{9CEF5950-CBE1-41D5-A2C0-2E6F897FC4B5}" presName="bgRect" presStyleLbl="bgShp" presStyleIdx="1" presStyleCnt="3"/>
      <dgm:spPr/>
    </dgm:pt>
    <dgm:pt modelId="{600A1A0A-E749-4235-963E-A2EBA9B5C995}" type="pres">
      <dgm:prSet presAssocID="{9CEF5950-CBE1-41D5-A2C0-2E6F897FC4B5}" presName="iconRect" presStyleLbl="node1" presStyleIdx="1" presStyleCnt="3"/>
      <dgm:spPr/>
    </dgm:pt>
    <dgm:pt modelId="{7C7C3BD3-5582-43A6-892B-CBDB83D0C8AF}" type="pres">
      <dgm:prSet presAssocID="{9CEF5950-CBE1-41D5-A2C0-2E6F897FC4B5}" presName="spaceRect" presStyleCnt="0"/>
      <dgm:spPr/>
    </dgm:pt>
    <dgm:pt modelId="{DD39A960-3FF0-4B66-AC3D-B907524BF8DB}" type="pres">
      <dgm:prSet presAssocID="{9CEF5950-CBE1-41D5-A2C0-2E6F897FC4B5}" presName="parTx" presStyleLbl="revTx" presStyleIdx="1" presStyleCnt="4">
        <dgm:presLayoutVars>
          <dgm:chMax val="0"/>
          <dgm:chPref val="0"/>
        </dgm:presLayoutVars>
      </dgm:prSet>
      <dgm:spPr/>
    </dgm:pt>
    <dgm:pt modelId="{2D71F771-B0D1-4EE5-B675-E86FCF4315A5}" type="pres">
      <dgm:prSet presAssocID="{C276559D-C8BF-469E-9F75-E158B3346497}" presName="sibTrans" presStyleCnt="0"/>
      <dgm:spPr/>
    </dgm:pt>
    <dgm:pt modelId="{B6D80A44-EB93-4B6C-901B-F123432DB041}" type="pres">
      <dgm:prSet presAssocID="{B3B66666-3B93-41D5-82D5-3B9915DF316D}" presName="compNode" presStyleCnt="0"/>
      <dgm:spPr/>
    </dgm:pt>
    <dgm:pt modelId="{6B152F81-C2CE-438A-94D8-AA89A5D7DAE4}" type="pres">
      <dgm:prSet presAssocID="{B3B66666-3B93-41D5-82D5-3B9915DF316D}" presName="bgRect" presStyleLbl="bgShp" presStyleIdx="2" presStyleCnt="3"/>
      <dgm:spPr/>
    </dgm:pt>
    <dgm:pt modelId="{11384A2F-FC6E-4AA0-9744-1076E97C6F04}" type="pres">
      <dgm:prSet presAssocID="{B3B66666-3B93-41D5-82D5-3B9915DF316D}" presName="iconRect" presStyleLbl="node1" presStyleIdx="2" presStyleCnt="3"/>
      <dgm:spPr/>
    </dgm:pt>
    <dgm:pt modelId="{CA25DA31-356C-4B2A-8CF4-FD8C14976B3A}" type="pres">
      <dgm:prSet presAssocID="{B3B66666-3B93-41D5-82D5-3B9915DF316D}" presName="spaceRect" presStyleCnt="0"/>
      <dgm:spPr/>
    </dgm:pt>
    <dgm:pt modelId="{2E32C4C6-713C-4624-AF19-83290F6A57F2}" type="pres">
      <dgm:prSet presAssocID="{B3B66666-3B93-41D5-82D5-3B9915DF316D}" presName="parTx" presStyleLbl="revTx" presStyleIdx="2" presStyleCnt="4">
        <dgm:presLayoutVars>
          <dgm:chMax val="0"/>
          <dgm:chPref val="0"/>
        </dgm:presLayoutVars>
      </dgm:prSet>
      <dgm:spPr/>
    </dgm:pt>
    <dgm:pt modelId="{6833B5EE-70DB-4EF3-8DE7-3C77C571EDF4}" type="pres">
      <dgm:prSet presAssocID="{B3B66666-3B93-41D5-82D5-3B9915DF316D}" presName="desTx" presStyleLbl="revTx" presStyleIdx="3" presStyleCnt="4">
        <dgm:presLayoutVars/>
      </dgm:prSet>
      <dgm:spPr/>
    </dgm:pt>
  </dgm:ptLst>
  <dgm:cxnLst>
    <dgm:cxn modelId="{2516AC0A-884E-440C-8FB8-DF6A2FDD8408}" type="presOf" srcId="{E7E5CBFD-30DC-4CE3-BD7F-0DEFC992056D}" destId="{2F499276-4BF7-41D8-8D28-07371420BD53}" srcOrd="0" destOrd="0" presId="urn:microsoft.com/office/officeart/2018/2/layout/IconVerticalSolidList"/>
    <dgm:cxn modelId="{88FC0D16-0056-46D4-A851-B0C69EC26632}" type="presOf" srcId="{283B20DF-1DAA-47DC-A26C-D20EF8541EE5}" destId="{6833B5EE-70DB-4EF3-8DE7-3C77C571EDF4}" srcOrd="0" destOrd="3" presId="urn:microsoft.com/office/officeart/2018/2/layout/IconVerticalSolidList"/>
    <dgm:cxn modelId="{9DB1FF4A-9AD3-4003-83AB-6C0C67F1D19D}" srcId="{9FC4DB8D-5658-4560-804C-951246487808}" destId="{E7E5CBFD-30DC-4CE3-BD7F-0DEFC992056D}" srcOrd="0" destOrd="0" parTransId="{3CCDB4D6-670C-4D01-A566-79089C522585}" sibTransId="{D6DC0E20-53C5-4CFF-A790-7F35306C18F5}"/>
    <dgm:cxn modelId="{94A67071-23A3-44FD-906C-7AE350215BA3}" type="presOf" srcId="{B3B66666-3B93-41D5-82D5-3B9915DF316D}" destId="{2E32C4C6-713C-4624-AF19-83290F6A57F2}" srcOrd="0" destOrd="0" presId="urn:microsoft.com/office/officeart/2018/2/layout/IconVerticalSolidList"/>
    <dgm:cxn modelId="{3406C77E-976F-4E9A-9623-52FFB5BFAF94}" type="presOf" srcId="{F59D4BDC-727E-40CF-AF24-491AB21A4334}" destId="{6833B5EE-70DB-4EF3-8DE7-3C77C571EDF4}" srcOrd="0" destOrd="1" presId="urn:microsoft.com/office/officeart/2018/2/layout/IconVerticalSolidList"/>
    <dgm:cxn modelId="{290C8883-5CCD-4FDB-AE66-9E70D82431B1}" srcId="{B3B66666-3B93-41D5-82D5-3B9915DF316D}" destId="{F59D4BDC-727E-40CF-AF24-491AB21A4334}" srcOrd="1" destOrd="0" parTransId="{6CD4CFA1-EDCA-47E8-B523-5B5D69F326CD}" sibTransId="{344177EE-36DE-4DED-8AF3-0D28203BD69F}"/>
    <dgm:cxn modelId="{4758F287-4978-40D9-A6A7-1096F9BC74D0}" type="presOf" srcId="{B4BAA2E7-D2FA-4A97-AEA6-37A9A38B2D73}" destId="{6833B5EE-70DB-4EF3-8DE7-3C77C571EDF4}" srcOrd="0" destOrd="0" presId="urn:microsoft.com/office/officeart/2018/2/layout/IconVerticalSolidList"/>
    <dgm:cxn modelId="{BF32A68C-D23A-4127-B66A-3A8B6E499C9C}" srcId="{B3B66666-3B93-41D5-82D5-3B9915DF316D}" destId="{283B20DF-1DAA-47DC-A26C-D20EF8541EE5}" srcOrd="3" destOrd="0" parTransId="{4A3FB538-F746-4A6B-8FDF-55B79C8231B7}" sibTransId="{B63183C3-7C27-406F-ABB4-4412D7F0A41F}"/>
    <dgm:cxn modelId="{B8FF929F-650F-4E76-93CA-E9D07FDEE8E7}" type="presOf" srcId="{E14489FD-8600-40BF-B7B9-6046C8C864DE}" destId="{6833B5EE-70DB-4EF3-8DE7-3C77C571EDF4}" srcOrd="0" destOrd="2" presId="urn:microsoft.com/office/officeart/2018/2/layout/IconVerticalSolidList"/>
    <dgm:cxn modelId="{5C6EF3AA-E1AC-41BE-9E49-A44DA831A925}" srcId="{B3B66666-3B93-41D5-82D5-3B9915DF316D}" destId="{E14489FD-8600-40BF-B7B9-6046C8C864DE}" srcOrd="2" destOrd="0" parTransId="{C8F18E71-040C-44C8-9370-707325889E17}" sibTransId="{17D71050-5964-4DCF-AA09-C3A8DEBCDD5A}"/>
    <dgm:cxn modelId="{883FBBB3-CF59-468A-B9CE-6D20D8E82208}" srcId="{B3B66666-3B93-41D5-82D5-3B9915DF316D}" destId="{B4BAA2E7-D2FA-4A97-AEA6-37A9A38B2D73}" srcOrd="0" destOrd="0" parTransId="{4F3F42E6-DD8C-47DE-A11D-D45E42F3077B}" sibTransId="{4C66FE8A-001D-48B9-9C15-00E3B093299D}"/>
    <dgm:cxn modelId="{2D4A51B6-7FF5-48EF-8573-79B339E17A0E}" type="presOf" srcId="{9CEF5950-CBE1-41D5-A2C0-2E6F897FC4B5}" destId="{DD39A960-3FF0-4B66-AC3D-B907524BF8DB}" srcOrd="0" destOrd="0" presId="urn:microsoft.com/office/officeart/2018/2/layout/IconVerticalSolidList"/>
    <dgm:cxn modelId="{6735B5B7-A2A4-43C1-92F7-F583222484E7}" type="presOf" srcId="{9FC4DB8D-5658-4560-804C-951246487808}" destId="{57187BE1-03B2-4695-915B-E0608EDAB569}" srcOrd="0" destOrd="0" presId="urn:microsoft.com/office/officeart/2018/2/layout/IconVerticalSolidList"/>
    <dgm:cxn modelId="{9A99C7B8-DB46-4C82-9784-2704187A0E07}" srcId="{9FC4DB8D-5658-4560-804C-951246487808}" destId="{B3B66666-3B93-41D5-82D5-3B9915DF316D}" srcOrd="2" destOrd="0" parTransId="{96EBB78F-7710-471D-9A92-27DD0B6EFFD7}" sibTransId="{7A127A01-8228-45B5-A136-6BA7F9CDCAEA}"/>
    <dgm:cxn modelId="{A85621E1-A536-40F1-A486-6E8752B33C87}" srcId="{9FC4DB8D-5658-4560-804C-951246487808}" destId="{9CEF5950-CBE1-41D5-A2C0-2E6F897FC4B5}" srcOrd="1" destOrd="0" parTransId="{2779C1A3-E388-4EAF-A584-DF27D67FB46F}" sibTransId="{C276559D-C8BF-469E-9F75-E158B3346497}"/>
    <dgm:cxn modelId="{4785B314-71C0-43D8-98F1-8B44307C9CC3}" type="presParOf" srcId="{57187BE1-03B2-4695-915B-E0608EDAB569}" destId="{02873BD9-0B2B-40C1-AC8A-96AAE2F94109}" srcOrd="0" destOrd="0" presId="urn:microsoft.com/office/officeart/2018/2/layout/IconVerticalSolidList"/>
    <dgm:cxn modelId="{9147D9C1-5DE8-4CEA-8F69-477330F74189}" type="presParOf" srcId="{02873BD9-0B2B-40C1-AC8A-96AAE2F94109}" destId="{9A3FF7B6-BB3A-49B4-84F4-6200657FF29D}" srcOrd="0" destOrd="0" presId="urn:microsoft.com/office/officeart/2018/2/layout/IconVerticalSolidList"/>
    <dgm:cxn modelId="{9D01E512-FC45-4206-9F25-6D99496B0A2E}" type="presParOf" srcId="{02873BD9-0B2B-40C1-AC8A-96AAE2F94109}" destId="{E0DD379B-A5D9-4C64-ADEF-D57A66A1FE27}" srcOrd="1" destOrd="0" presId="urn:microsoft.com/office/officeart/2018/2/layout/IconVerticalSolidList"/>
    <dgm:cxn modelId="{3E538945-3E7F-4461-8234-CE2EEBEBE49D}" type="presParOf" srcId="{02873BD9-0B2B-40C1-AC8A-96AAE2F94109}" destId="{364CBAF3-81F7-454B-829F-F9CA1124EE7C}" srcOrd="2" destOrd="0" presId="urn:microsoft.com/office/officeart/2018/2/layout/IconVerticalSolidList"/>
    <dgm:cxn modelId="{A255AAB8-83A1-4CCA-BEF0-F9723459B74E}" type="presParOf" srcId="{02873BD9-0B2B-40C1-AC8A-96AAE2F94109}" destId="{2F499276-4BF7-41D8-8D28-07371420BD53}" srcOrd="3" destOrd="0" presId="urn:microsoft.com/office/officeart/2018/2/layout/IconVerticalSolidList"/>
    <dgm:cxn modelId="{844E70C8-0B9E-48F0-B4E8-8D6605D7070C}" type="presParOf" srcId="{57187BE1-03B2-4695-915B-E0608EDAB569}" destId="{12D491B5-4E21-4F2A-8A29-3550DF52CC3B}" srcOrd="1" destOrd="0" presId="urn:microsoft.com/office/officeart/2018/2/layout/IconVerticalSolidList"/>
    <dgm:cxn modelId="{6F5FCA31-BE3E-4BF1-AFAC-4D718BC46295}" type="presParOf" srcId="{57187BE1-03B2-4695-915B-E0608EDAB569}" destId="{241CD3EF-A303-44BA-8FAD-6F7DCBDE55A7}" srcOrd="2" destOrd="0" presId="urn:microsoft.com/office/officeart/2018/2/layout/IconVerticalSolidList"/>
    <dgm:cxn modelId="{4291EF63-01CE-46E1-B564-90CBE210C106}" type="presParOf" srcId="{241CD3EF-A303-44BA-8FAD-6F7DCBDE55A7}" destId="{1EB8632C-9DB5-455C-92F7-36ECBED5C4DB}" srcOrd="0" destOrd="0" presId="urn:microsoft.com/office/officeart/2018/2/layout/IconVerticalSolidList"/>
    <dgm:cxn modelId="{25455349-3F0A-4C36-9A13-8BFED2B75A78}" type="presParOf" srcId="{241CD3EF-A303-44BA-8FAD-6F7DCBDE55A7}" destId="{600A1A0A-E749-4235-963E-A2EBA9B5C995}" srcOrd="1" destOrd="0" presId="urn:microsoft.com/office/officeart/2018/2/layout/IconVerticalSolidList"/>
    <dgm:cxn modelId="{C45AFA30-FADF-4090-B614-E827D15FDABE}" type="presParOf" srcId="{241CD3EF-A303-44BA-8FAD-6F7DCBDE55A7}" destId="{7C7C3BD3-5582-43A6-892B-CBDB83D0C8AF}" srcOrd="2" destOrd="0" presId="urn:microsoft.com/office/officeart/2018/2/layout/IconVerticalSolidList"/>
    <dgm:cxn modelId="{5D2A2459-9716-4122-9075-606D3876C4FF}" type="presParOf" srcId="{241CD3EF-A303-44BA-8FAD-6F7DCBDE55A7}" destId="{DD39A960-3FF0-4B66-AC3D-B907524BF8DB}" srcOrd="3" destOrd="0" presId="urn:microsoft.com/office/officeart/2018/2/layout/IconVerticalSolidList"/>
    <dgm:cxn modelId="{556B9BEF-E60C-4C56-856A-F57F6DBDEAED}" type="presParOf" srcId="{57187BE1-03B2-4695-915B-E0608EDAB569}" destId="{2D71F771-B0D1-4EE5-B675-E86FCF4315A5}" srcOrd="3" destOrd="0" presId="urn:microsoft.com/office/officeart/2018/2/layout/IconVerticalSolidList"/>
    <dgm:cxn modelId="{F8DBEC65-C389-4FAE-8A2B-9EFB47613A5E}" type="presParOf" srcId="{57187BE1-03B2-4695-915B-E0608EDAB569}" destId="{B6D80A44-EB93-4B6C-901B-F123432DB041}" srcOrd="4" destOrd="0" presId="urn:microsoft.com/office/officeart/2018/2/layout/IconVerticalSolidList"/>
    <dgm:cxn modelId="{0E2A4D38-4AD7-44DA-A00B-53B4007D497C}" type="presParOf" srcId="{B6D80A44-EB93-4B6C-901B-F123432DB041}" destId="{6B152F81-C2CE-438A-94D8-AA89A5D7DAE4}" srcOrd="0" destOrd="0" presId="urn:microsoft.com/office/officeart/2018/2/layout/IconVerticalSolidList"/>
    <dgm:cxn modelId="{CF4093AE-95B0-4700-913C-26B3B530116C}" type="presParOf" srcId="{B6D80A44-EB93-4B6C-901B-F123432DB041}" destId="{11384A2F-FC6E-4AA0-9744-1076E97C6F04}" srcOrd="1" destOrd="0" presId="urn:microsoft.com/office/officeart/2018/2/layout/IconVerticalSolidList"/>
    <dgm:cxn modelId="{1061E80C-E3E2-4335-8523-C585DC307EB1}" type="presParOf" srcId="{B6D80A44-EB93-4B6C-901B-F123432DB041}" destId="{CA25DA31-356C-4B2A-8CF4-FD8C14976B3A}" srcOrd="2" destOrd="0" presId="urn:microsoft.com/office/officeart/2018/2/layout/IconVerticalSolidList"/>
    <dgm:cxn modelId="{ABDD6676-E112-4E71-BD2B-C68D75E9305E}" type="presParOf" srcId="{B6D80A44-EB93-4B6C-901B-F123432DB041}" destId="{2E32C4C6-713C-4624-AF19-83290F6A57F2}" srcOrd="3" destOrd="0" presId="urn:microsoft.com/office/officeart/2018/2/layout/IconVerticalSolidList"/>
    <dgm:cxn modelId="{B74EEF43-D9E5-4AB8-AAAE-C2E4C0D7F347}" type="presParOf" srcId="{B6D80A44-EB93-4B6C-901B-F123432DB041}" destId="{6833B5EE-70DB-4EF3-8DE7-3C77C571EDF4}"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4CB024B-296C-40C6-BF21-DDA1E439955E}"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904398B1-39FA-4B39-80FD-033550E10F88}">
      <dgm:prSet/>
      <dgm:spPr/>
      <dgm:t>
        <a:bodyPr/>
        <a:lstStyle/>
        <a:p>
          <a:r>
            <a:rPr lang="en-US" dirty="0"/>
            <a:t>Supervised learning is the types of machine learning in which machines are trained using well ”labelled” training data, and on basis of that data, Machines predict the output. </a:t>
          </a:r>
        </a:p>
      </dgm:t>
    </dgm:pt>
    <dgm:pt modelId="{D741401A-A4DA-468C-8530-84BB8BD6C86B}" type="parTrans" cxnId="{9F7241A1-2A9B-4A30-82F7-7D5AF4573E9E}">
      <dgm:prSet/>
      <dgm:spPr/>
      <dgm:t>
        <a:bodyPr/>
        <a:lstStyle/>
        <a:p>
          <a:endParaRPr lang="en-US"/>
        </a:p>
      </dgm:t>
    </dgm:pt>
    <dgm:pt modelId="{879962EE-4FEF-4373-9B1E-41B4730E997F}" type="sibTrans" cxnId="{9F7241A1-2A9B-4A30-82F7-7D5AF4573E9E}">
      <dgm:prSet/>
      <dgm:spPr/>
      <dgm:t>
        <a:bodyPr/>
        <a:lstStyle/>
        <a:p>
          <a:endParaRPr lang="en-US"/>
        </a:p>
      </dgm:t>
    </dgm:pt>
    <dgm:pt modelId="{AFCEBC6F-4B10-402D-88D6-033AC9D2363F}">
      <dgm:prSet/>
      <dgm:spPr/>
      <dgm:t>
        <a:bodyPr/>
        <a:lstStyle/>
        <a:p>
          <a:r>
            <a:rPr lang="en-US"/>
            <a:t>The labelled data means some input data is already tagged with the correct output.</a:t>
          </a:r>
        </a:p>
      </dgm:t>
    </dgm:pt>
    <dgm:pt modelId="{C6ECA637-0D9A-4F38-907D-62D1F292F19D}" type="parTrans" cxnId="{865D3021-8B8D-468F-8A4D-9055F7C1277D}">
      <dgm:prSet/>
      <dgm:spPr/>
      <dgm:t>
        <a:bodyPr/>
        <a:lstStyle/>
        <a:p>
          <a:endParaRPr lang="en-US"/>
        </a:p>
      </dgm:t>
    </dgm:pt>
    <dgm:pt modelId="{27D267C2-CF5D-46F8-8BE4-9EFEE4EC9EF4}" type="sibTrans" cxnId="{865D3021-8B8D-468F-8A4D-9055F7C1277D}">
      <dgm:prSet/>
      <dgm:spPr/>
      <dgm:t>
        <a:bodyPr/>
        <a:lstStyle/>
        <a:p>
          <a:endParaRPr lang="en-US"/>
        </a:p>
      </dgm:t>
    </dgm:pt>
    <dgm:pt modelId="{1EF5CED9-20E8-4014-A1D1-8074C8F3C70D}">
      <dgm:prSet/>
      <dgm:spPr/>
      <dgm:t>
        <a:bodyPr/>
        <a:lstStyle/>
        <a:p>
          <a:r>
            <a:rPr lang="en-US"/>
            <a:t>In supervised learning, the training data provided to the machines work as the supervisor that teaches the machines to predict the output correctly.</a:t>
          </a:r>
        </a:p>
      </dgm:t>
    </dgm:pt>
    <dgm:pt modelId="{FC651BDF-7E56-4ED2-B584-6455FF121EE8}" type="parTrans" cxnId="{DE2904B7-026E-4BD9-9113-060E8FA88592}">
      <dgm:prSet/>
      <dgm:spPr/>
      <dgm:t>
        <a:bodyPr/>
        <a:lstStyle/>
        <a:p>
          <a:endParaRPr lang="en-US"/>
        </a:p>
      </dgm:t>
    </dgm:pt>
    <dgm:pt modelId="{B16494A2-B861-4BC7-96F7-48FA92BD6A2C}" type="sibTrans" cxnId="{DE2904B7-026E-4BD9-9113-060E8FA88592}">
      <dgm:prSet/>
      <dgm:spPr/>
      <dgm:t>
        <a:bodyPr/>
        <a:lstStyle/>
        <a:p>
          <a:endParaRPr lang="en-US"/>
        </a:p>
      </dgm:t>
    </dgm:pt>
    <dgm:pt modelId="{8895B2CF-C480-4B4D-9E81-7DE848D1E275}">
      <dgm:prSet/>
      <dgm:spPr/>
      <dgm:t>
        <a:bodyPr/>
        <a:lstStyle/>
        <a:p>
          <a:r>
            <a:rPr lang="en-US"/>
            <a:t>It applies the same concept as a student learns in the supervision of the teacher.</a:t>
          </a:r>
        </a:p>
      </dgm:t>
    </dgm:pt>
    <dgm:pt modelId="{D77EE82A-F0DF-4288-824A-33EDD0143CC0}" type="parTrans" cxnId="{E583D645-82E5-44EB-911E-7752F953A747}">
      <dgm:prSet/>
      <dgm:spPr/>
      <dgm:t>
        <a:bodyPr/>
        <a:lstStyle/>
        <a:p>
          <a:endParaRPr lang="en-US"/>
        </a:p>
      </dgm:t>
    </dgm:pt>
    <dgm:pt modelId="{9A143030-FCB7-48C9-80A6-BC9FDA246B04}" type="sibTrans" cxnId="{E583D645-82E5-44EB-911E-7752F953A747}">
      <dgm:prSet/>
      <dgm:spPr/>
      <dgm:t>
        <a:bodyPr/>
        <a:lstStyle/>
        <a:p>
          <a:endParaRPr lang="en-US"/>
        </a:p>
      </dgm:t>
    </dgm:pt>
    <dgm:pt modelId="{739DC781-A7F9-4E79-A47B-97E941F1D9FA}" type="pres">
      <dgm:prSet presAssocID="{44CB024B-296C-40C6-BF21-DDA1E439955E}" presName="diagram" presStyleCnt="0">
        <dgm:presLayoutVars>
          <dgm:dir/>
          <dgm:resizeHandles val="exact"/>
        </dgm:presLayoutVars>
      </dgm:prSet>
      <dgm:spPr/>
    </dgm:pt>
    <dgm:pt modelId="{6B350C3B-C9AE-45F1-98D9-967A38B6F0F0}" type="pres">
      <dgm:prSet presAssocID="{904398B1-39FA-4B39-80FD-033550E10F88}" presName="node" presStyleLbl="node1" presStyleIdx="0" presStyleCnt="4">
        <dgm:presLayoutVars>
          <dgm:bulletEnabled val="1"/>
        </dgm:presLayoutVars>
      </dgm:prSet>
      <dgm:spPr>
        <a:prstGeom prst="rect">
          <a:avLst/>
        </a:prstGeom>
      </dgm:spPr>
    </dgm:pt>
    <dgm:pt modelId="{20435425-C89C-46DB-BB70-D5EFE6555836}" type="pres">
      <dgm:prSet presAssocID="{879962EE-4FEF-4373-9B1E-41B4730E997F}" presName="sibTrans" presStyleCnt="0"/>
      <dgm:spPr/>
    </dgm:pt>
    <dgm:pt modelId="{819ACC53-6E82-4E80-9177-FB9975707FE7}" type="pres">
      <dgm:prSet presAssocID="{AFCEBC6F-4B10-402D-88D6-033AC9D2363F}" presName="node" presStyleLbl="node1" presStyleIdx="1" presStyleCnt="4">
        <dgm:presLayoutVars>
          <dgm:bulletEnabled val="1"/>
        </dgm:presLayoutVars>
      </dgm:prSet>
      <dgm:spPr/>
    </dgm:pt>
    <dgm:pt modelId="{5618E078-3BAD-4765-A03E-123E6BC78880}" type="pres">
      <dgm:prSet presAssocID="{27D267C2-CF5D-46F8-8BE4-9EFEE4EC9EF4}" presName="sibTrans" presStyleCnt="0"/>
      <dgm:spPr/>
    </dgm:pt>
    <dgm:pt modelId="{23D4EA3D-2F2A-418F-A26C-F0F788280E55}" type="pres">
      <dgm:prSet presAssocID="{1EF5CED9-20E8-4014-A1D1-8074C8F3C70D}" presName="node" presStyleLbl="node1" presStyleIdx="2" presStyleCnt="4">
        <dgm:presLayoutVars>
          <dgm:bulletEnabled val="1"/>
        </dgm:presLayoutVars>
      </dgm:prSet>
      <dgm:spPr/>
    </dgm:pt>
    <dgm:pt modelId="{6F60FD54-D9BB-4C30-8C2A-A7A29C849C12}" type="pres">
      <dgm:prSet presAssocID="{B16494A2-B861-4BC7-96F7-48FA92BD6A2C}" presName="sibTrans" presStyleCnt="0"/>
      <dgm:spPr/>
    </dgm:pt>
    <dgm:pt modelId="{3C8CBFA6-5912-4F06-A91D-260FBBF6CB18}" type="pres">
      <dgm:prSet presAssocID="{8895B2CF-C480-4B4D-9E81-7DE848D1E275}" presName="node" presStyleLbl="node1" presStyleIdx="3" presStyleCnt="4">
        <dgm:presLayoutVars>
          <dgm:bulletEnabled val="1"/>
        </dgm:presLayoutVars>
      </dgm:prSet>
      <dgm:spPr/>
    </dgm:pt>
  </dgm:ptLst>
  <dgm:cxnLst>
    <dgm:cxn modelId="{BDAE6A0F-DA7B-45BE-98AF-33B6B6CDC437}" type="presOf" srcId="{904398B1-39FA-4B39-80FD-033550E10F88}" destId="{6B350C3B-C9AE-45F1-98D9-967A38B6F0F0}" srcOrd="0" destOrd="0" presId="urn:microsoft.com/office/officeart/2005/8/layout/default"/>
    <dgm:cxn modelId="{3810601D-0026-4717-BBE2-81F47C3BC0D4}" type="presOf" srcId="{8895B2CF-C480-4B4D-9E81-7DE848D1E275}" destId="{3C8CBFA6-5912-4F06-A91D-260FBBF6CB18}" srcOrd="0" destOrd="0" presId="urn:microsoft.com/office/officeart/2005/8/layout/default"/>
    <dgm:cxn modelId="{865D3021-8B8D-468F-8A4D-9055F7C1277D}" srcId="{44CB024B-296C-40C6-BF21-DDA1E439955E}" destId="{AFCEBC6F-4B10-402D-88D6-033AC9D2363F}" srcOrd="1" destOrd="0" parTransId="{C6ECA637-0D9A-4F38-907D-62D1F292F19D}" sibTransId="{27D267C2-CF5D-46F8-8BE4-9EFEE4EC9EF4}"/>
    <dgm:cxn modelId="{CDEA8341-B832-4C2B-9A43-D9B7FF2F9BEC}" type="presOf" srcId="{1EF5CED9-20E8-4014-A1D1-8074C8F3C70D}" destId="{23D4EA3D-2F2A-418F-A26C-F0F788280E55}" srcOrd="0" destOrd="0" presId="urn:microsoft.com/office/officeart/2005/8/layout/default"/>
    <dgm:cxn modelId="{E583D645-82E5-44EB-911E-7752F953A747}" srcId="{44CB024B-296C-40C6-BF21-DDA1E439955E}" destId="{8895B2CF-C480-4B4D-9E81-7DE848D1E275}" srcOrd="3" destOrd="0" parTransId="{D77EE82A-F0DF-4288-824A-33EDD0143CC0}" sibTransId="{9A143030-FCB7-48C9-80A6-BC9FDA246B04}"/>
    <dgm:cxn modelId="{9F7241A1-2A9B-4A30-82F7-7D5AF4573E9E}" srcId="{44CB024B-296C-40C6-BF21-DDA1E439955E}" destId="{904398B1-39FA-4B39-80FD-033550E10F88}" srcOrd="0" destOrd="0" parTransId="{D741401A-A4DA-468C-8530-84BB8BD6C86B}" sibTransId="{879962EE-4FEF-4373-9B1E-41B4730E997F}"/>
    <dgm:cxn modelId="{16434FA8-5215-4B47-8AF1-A5153356A5CD}" type="presOf" srcId="{44CB024B-296C-40C6-BF21-DDA1E439955E}" destId="{739DC781-A7F9-4E79-A47B-97E941F1D9FA}" srcOrd="0" destOrd="0" presId="urn:microsoft.com/office/officeart/2005/8/layout/default"/>
    <dgm:cxn modelId="{DE2904B7-026E-4BD9-9113-060E8FA88592}" srcId="{44CB024B-296C-40C6-BF21-DDA1E439955E}" destId="{1EF5CED9-20E8-4014-A1D1-8074C8F3C70D}" srcOrd="2" destOrd="0" parTransId="{FC651BDF-7E56-4ED2-B584-6455FF121EE8}" sibTransId="{B16494A2-B861-4BC7-96F7-48FA92BD6A2C}"/>
    <dgm:cxn modelId="{4C4546E3-7DC0-4E29-ABE1-8430AD49D6F5}" type="presOf" srcId="{AFCEBC6F-4B10-402D-88D6-033AC9D2363F}" destId="{819ACC53-6E82-4E80-9177-FB9975707FE7}" srcOrd="0" destOrd="0" presId="urn:microsoft.com/office/officeart/2005/8/layout/default"/>
    <dgm:cxn modelId="{DC9E8A2D-F000-41A5-BE6D-30288352A755}" type="presParOf" srcId="{739DC781-A7F9-4E79-A47B-97E941F1D9FA}" destId="{6B350C3B-C9AE-45F1-98D9-967A38B6F0F0}" srcOrd="0" destOrd="0" presId="urn:microsoft.com/office/officeart/2005/8/layout/default"/>
    <dgm:cxn modelId="{7695EC55-F374-4B47-A61D-10871F1DB728}" type="presParOf" srcId="{739DC781-A7F9-4E79-A47B-97E941F1D9FA}" destId="{20435425-C89C-46DB-BB70-D5EFE6555836}" srcOrd="1" destOrd="0" presId="urn:microsoft.com/office/officeart/2005/8/layout/default"/>
    <dgm:cxn modelId="{29D8A11C-3F7E-4DAC-8F7E-4EFFA7930D68}" type="presParOf" srcId="{739DC781-A7F9-4E79-A47B-97E941F1D9FA}" destId="{819ACC53-6E82-4E80-9177-FB9975707FE7}" srcOrd="2" destOrd="0" presId="urn:microsoft.com/office/officeart/2005/8/layout/default"/>
    <dgm:cxn modelId="{B9E95230-DA8B-467C-BB30-21BE49BE2C5A}" type="presParOf" srcId="{739DC781-A7F9-4E79-A47B-97E941F1D9FA}" destId="{5618E078-3BAD-4765-A03E-123E6BC78880}" srcOrd="3" destOrd="0" presId="urn:microsoft.com/office/officeart/2005/8/layout/default"/>
    <dgm:cxn modelId="{6219E010-0BEF-42CC-AFF3-9A0F32B7AB88}" type="presParOf" srcId="{739DC781-A7F9-4E79-A47B-97E941F1D9FA}" destId="{23D4EA3D-2F2A-418F-A26C-F0F788280E55}" srcOrd="4" destOrd="0" presId="urn:microsoft.com/office/officeart/2005/8/layout/default"/>
    <dgm:cxn modelId="{A5BE77CB-E2FB-4B75-B4C7-AFCE9B9197F9}" type="presParOf" srcId="{739DC781-A7F9-4E79-A47B-97E941F1D9FA}" destId="{6F60FD54-D9BB-4C30-8C2A-A7A29C849C12}" srcOrd="5" destOrd="0" presId="urn:microsoft.com/office/officeart/2005/8/layout/default"/>
    <dgm:cxn modelId="{D025C001-CA51-4CE9-83A0-9CBF1E7CCA6B}" type="presParOf" srcId="{739DC781-A7F9-4E79-A47B-97E941F1D9FA}" destId="{3C8CBFA6-5912-4F06-A91D-260FBBF6CB18}"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387431B-A8C0-4686-83B4-CEBB674E3482}"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9AAC8BAC-4BEF-4E71-8B00-5292F7EBC7C3}">
      <dgm:prSet/>
      <dgm:spPr/>
      <dgm:t>
        <a:bodyPr/>
        <a:lstStyle/>
        <a:p>
          <a:r>
            <a:rPr lang="en-US"/>
            <a:t>Supervised learning is a process of providing input data as well as correct output data to the machine learning model. </a:t>
          </a:r>
        </a:p>
      </dgm:t>
    </dgm:pt>
    <dgm:pt modelId="{7FD34DA7-E79D-4A04-88DE-1A03A4F7179A}" type="parTrans" cxnId="{84B3F7B0-143B-411A-81AB-58A27BBE5F7E}">
      <dgm:prSet/>
      <dgm:spPr/>
      <dgm:t>
        <a:bodyPr/>
        <a:lstStyle/>
        <a:p>
          <a:endParaRPr lang="en-US"/>
        </a:p>
      </dgm:t>
    </dgm:pt>
    <dgm:pt modelId="{70598D8E-FFB0-47C0-ABD0-C25D8C80A0D5}" type="sibTrans" cxnId="{84B3F7B0-143B-411A-81AB-58A27BBE5F7E}">
      <dgm:prSet/>
      <dgm:spPr/>
      <dgm:t>
        <a:bodyPr/>
        <a:lstStyle/>
        <a:p>
          <a:endParaRPr lang="en-US"/>
        </a:p>
      </dgm:t>
    </dgm:pt>
    <dgm:pt modelId="{69EB2713-2A7F-40C1-8A09-DF9B34A01CBD}">
      <dgm:prSet/>
      <dgm:spPr/>
      <dgm:t>
        <a:bodyPr/>
        <a:lstStyle/>
        <a:p>
          <a:r>
            <a:rPr lang="en-US"/>
            <a:t>The aim of a supervised learning algorithm is to find a mapping function to map the input variable(x) with the output variable(y).</a:t>
          </a:r>
        </a:p>
      </dgm:t>
    </dgm:pt>
    <dgm:pt modelId="{A7ECBE34-CCC4-4039-AFC2-031306F9A92A}" type="parTrans" cxnId="{97E51B56-AC1E-45F4-A480-71E1BDD688F6}">
      <dgm:prSet/>
      <dgm:spPr/>
      <dgm:t>
        <a:bodyPr/>
        <a:lstStyle/>
        <a:p>
          <a:endParaRPr lang="en-US"/>
        </a:p>
      </dgm:t>
    </dgm:pt>
    <dgm:pt modelId="{35C6772A-50D2-4232-8CE1-8FBECDFF5351}" type="sibTrans" cxnId="{97E51B56-AC1E-45F4-A480-71E1BDD688F6}">
      <dgm:prSet/>
      <dgm:spPr/>
      <dgm:t>
        <a:bodyPr/>
        <a:lstStyle/>
        <a:p>
          <a:endParaRPr lang="en-US"/>
        </a:p>
      </dgm:t>
    </dgm:pt>
    <dgm:pt modelId="{42FA78D1-6018-4829-BF51-AD113B8A92B2}">
      <dgm:prSet/>
      <dgm:spPr/>
      <dgm:t>
        <a:bodyPr/>
        <a:lstStyle/>
        <a:p>
          <a:r>
            <a:rPr lang="en-US"/>
            <a:t>In the real-world, supervised learning can be used for </a:t>
          </a:r>
          <a:r>
            <a:rPr lang="en-US" b="1"/>
            <a:t>Risk Assessment, Image classification, Fraud Detection, spam filtering, etc.</a:t>
          </a:r>
          <a:endParaRPr lang="en-US"/>
        </a:p>
      </dgm:t>
    </dgm:pt>
    <dgm:pt modelId="{9A2371ED-264A-40BC-8695-88AD0D3BECC6}" type="parTrans" cxnId="{171916E3-9263-4719-AA12-32622BFA4650}">
      <dgm:prSet/>
      <dgm:spPr/>
      <dgm:t>
        <a:bodyPr/>
        <a:lstStyle/>
        <a:p>
          <a:endParaRPr lang="en-US"/>
        </a:p>
      </dgm:t>
    </dgm:pt>
    <dgm:pt modelId="{E5012C62-9C11-442D-A03A-3F100397F8A9}" type="sibTrans" cxnId="{171916E3-9263-4719-AA12-32622BFA4650}">
      <dgm:prSet/>
      <dgm:spPr/>
      <dgm:t>
        <a:bodyPr/>
        <a:lstStyle/>
        <a:p>
          <a:endParaRPr lang="en-US"/>
        </a:p>
      </dgm:t>
    </dgm:pt>
    <dgm:pt modelId="{4937510A-6790-4824-985A-C46054FC850C}" type="pres">
      <dgm:prSet presAssocID="{E387431B-A8C0-4686-83B4-CEBB674E3482}" presName="diagram" presStyleCnt="0">
        <dgm:presLayoutVars>
          <dgm:dir/>
          <dgm:resizeHandles val="exact"/>
        </dgm:presLayoutVars>
      </dgm:prSet>
      <dgm:spPr/>
    </dgm:pt>
    <dgm:pt modelId="{D3ABBCF2-DF63-4EE5-AE8F-FF4E8821C4E0}" type="pres">
      <dgm:prSet presAssocID="{9AAC8BAC-4BEF-4E71-8B00-5292F7EBC7C3}" presName="node" presStyleLbl="node1" presStyleIdx="0" presStyleCnt="3">
        <dgm:presLayoutVars>
          <dgm:bulletEnabled val="1"/>
        </dgm:presLayoutVars>
      </dgm:prSet>
      <dgm:spPr/>
    </dgm:pt>
    <dgm:pt modelId="{0F50CB81-E1BE-4DFA-9A21-94C3D520AA2D}" type="pres">
      <dgm:prSet presAssocID="{70598D8E-FFB0-47C0-ABD0-C25D8C80A0D5}" presName="sibTrans" presStyleCnt="0"/>
      <dgm:spPr/>
    </dgm:pt>
    <dgm:pt modelId="{6600C26E-F4BD-4A0E-8ADC-ED9A564C9171}" type="pres">
      <dgm:prSet presAssocID="{69EB2713-2A7F-40C1-8A09-DF9B34A01CBD}" presName="node" presStyleLbl="node1" presStyleIdx="1" presStyleCnt="3">
        <dgm:presLayoutVars>
          <dgm:bulletEnabled val="1"/>
        </dgm:presLayoutVars>
      </dgm:prSet>
      <dgm:spPr/>
    </dgm:pt>
    <dgm:pt modelId="{E11C9A3E-5E4C-4440-AAAB-8AC88A9561C0}" type="pres">
      <dgm:prSet presAssocID="{35C6772A-50D2-4232-8CE1-8FBECDFF5351}" presName="sibTrans" presStyleCnt="0"/>
      <dgm:spPr/>
    </dgm:pt>
    <dgm:pt modelId="{1BEC1287-BF4A-4B6F-B7A9-E7DEFDAC0173}" type="pres">
      <dgm:prSet presAssocID="{42FA78D1-6018-4829-BF51-AD113B8A92B2}" presName="node" presStyleLbl="node1" presStyleIdx="2" presStyleCnt="3">
        <dgm:presLayoutVars>
          <dgm:bulletEnabled val="1"/>
        </dgm:presLayoutVars>
      </dgm:prSet>
      <dgm:spPr/>
    </dgm:pt>
  </dgm:ptLst>
  <dgm:cxnLst>
    <dgm:cxn modelId="{26C16706-5841-4DA2-BDC6-20CB033137FB}" type="presOf" srcId="{69EB2713-2A7F-40C1-8A09-DF9B34A01CBD}" destId="{6600C26E-F4BD-4A0E-8ADC-ED9A564C9171}" srcOrd="0" destOrd="0" presId="urn:microsoft.com/office/officeart/2005/8/layout/default"/>
    <dgm:cxn modelId="{8009E60E-3D1E-427F-B7C3-EA86AE635291}" type="presOf" srcId="{42FA78D1-6018-4829-BF51-AD113B8A92B2}" destId="{1BEC1287-BF4A-4B6F-B7A9-E7DEFDAC0173}" srcOrd="0" destOrd="0" presId="urn:microsoft.com/office/officeart/2005/8/layout/default"/>
    <dgm:cxn modelId="{E7A39E63-E687-4113-9EC4-4AC8142632C1}" type="presOf" srcId="{E387431B-A8C0-4686-83B4-CEBB674E3482}" destId="{4937510A-6790-4824-985A-C46054FC850C}" srcOrd="0" destOrd="0" presId="urn:microsoft.com/office/officeart/2005/8/layout/default"/>
    <dgm:cxn modelId="{97E51B56-AC1E-45F4-A480-71E1BDD688F6}" srcId="{E387431B-A8C0-4686-83B4-CEBB674E3482}" destId="{69EB2713-2A7F-40C1-8A09-DF9B34A01CBD}" srcOrd="1" destOrd="0" parTransId="{A7ECBE34-CCC4-4039-AFC2-031306F9A92A}" sibTransId="{35C6772A-50D2-4232-8CE1-8FBECDFF5351}"/>
    <dgm:cxn modelId="{48384680-1472-49C2-A852-9FBFC46065F7}" type="presOf" srcId="{9AAC8BAC-4BEF-4E71-8B00-5292F7EBC7C3}" destId="{D3ABBCF2-DF63-4EE5-AE8F-FF4E8821C4E0}" srcOrd="0" destOrd="0" presId="urn:microsoft.com/office/officeart/2005/8/layout/default"/>
    <dgm:cxn modelId="{84B3F7B0-143B-411A-81AB-58A27BBE5F7E}" srcId="{E387431B-A8C0-4686-83B4-CEBB674E3482}" destId="{9AAC8BAC-4BEF-4E71-8B00-5292F7EBC7C3}" srcOrd="0" destOrd="0" parTransId="{7FD34DA7-E79D-4A04-88DE-1A03A4F7179A}" sibTransId="{70598D8E-FFB0-47C0-ABD0-C25D8C80A0D5}"/>
    <dgm:cxn modelId="{171916E3-9263-4719-AA12-32622BFA4650}" srcId="{E387431B-A8C0-4686-83B4-CEBB674E3482}" destId="{42FA78D1-6018-4829-BF51-AD113B8A92B2}" srcOrd="2" destOrd="0" parTransId="{9A2371ED-264A-40BC-8695-88AD0D3BECC6}" sibTransId="{E5012C62-9C11-442D-A03A-3F100397F8A9}"/>
    <dgm:cxn modelId="{F94C8469-2AF7-466C-847C-FDEE04277730}" type="presParOf" srcId="{4937510A-6790-4824-985A-C46054FC850C}" destId="{D3ABBCF2-DF63-4EE5-AE8F-FF4E8821C4E0}" srcOrd="0" destOrd="0" presId="urn:microsoft.com/office/officeart/2005/8/layout/default"/>
    <dgm:cxn modelId="{AD9EC019-F46D-4D39-B64C-8F060904653E}" type="presParOf" srcId="{4937510A-6790-4824-985A-C46054FC850C}" destId="{0F50CB81-E1BE-4DFA-9A21-94C3D520AA2D}" srcOrd="1" destOrd="0" presId="urn:microsoft.com/office/officeart/2005/8/layout/default"/>
    <dgm:cxn modelId="{EBD8E719-F2CA-4521-854D-ED0DCF7A6210}" type="presParOf" srcId="{4937510A-6790-4824-985A-C46054FC850C}" destId="{6600C26E-F4BD-4A0E-8ADC-ED9A564C9171}" srcOrd="2" destOrd="0" presId="urn:microsoft.com/office/officeart/2005/8/layout/default"/>
    <dgm:cxn modelId="{E13D1702-0C65-4C2A-B740-4600603B6A19}" type="presParOf" srcId="{4937510A-6790-4824-985A-C46054FC850C}" destId="{E11C9A3E-5E4C-4440-AAAB-8AC88A9561C0}" srcOrd="3" destOrd="0" presId="urn:microsoft.com/office/officeart/2005/8/layout/default"/>
    <dgm:cxn modelId="{43AB1FA3-416F-4997-ABAB-AD81BE00005A}" type="presParOf" srcId="{4937510A-6790-4824-985A-C46054FC850C}" destId="{1BEC1287-BF4A-4B6F-B7A9-E7DEFDAC0173}"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6CA8A25-C9F1-469F-B2D9-84BD85F97844}"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87964540-8747-4FBD-9CA6-168736F0F138}">
      <dgm:prSet/>
      <dgm:spPr/>
      <dgm:t>
        <a:bodyPr/>
        <a:lstStyle/>
        <a:p>
          <a:r>
            <a:rPr lang="en-US" b="1"/>
            <a:t>Advantages: </a:t>
          </a:r>
          <a:endParaRPr lang="en-US"/>
        </a:p>
      </dgm:t>
    </dgm:pt>
    <dgm:pt modelId="{49E77C20-34AF-4CF3-BD71-219DCE57551B}" type="parTrans" cxnId="{3E1B2B2E-5DAA-419B-8C11-2B9DB8EC592E}">
      <dgm:prSet/>
      <dgm:spPr/>
      <dgm:t>
        <a:bodyPr/>
        <a:lstStyle/>
        <a:p>
          <a:endParaRPr lang="en-US"/>
        </a:p>
      </dgm:t>
    </dgm:pt>
    <dgm:pt modelId="{4EC604E7-4B51-4DDD-BFA8-A623DAEE69B6}" type="sibTrans" cxnId="{3E1B2B2E-5DAA-419B-8C11-2B9DB8EC592E}">
      <dgm:prSet/>
      <dgm:spPr/>
      <dgm:t>
        <a:bodyPr/>
        <a:lstStyle/>
        <a:p>
          <a:endParaRPr lang="en-US"/>
        </a:p>
      </dgm:t>
    </dgm:pt>
    <dgm:pt modelId="{3EB10B62-AAA5-47FA-BA01-0CA9624BA46F}">
      <dgm:prSet/>
      <dgm:spPr/>
      <dgm:t>
        <a:bodyPr/>
        <a:lstStyle/>
        <a:p>
          <a:r>
            <a:rPr lang="en-US"/>
            <a:t>With the help of supervised learning, the model can predict the output on the basis of prior experiences. </a:t>
          </a:r>
        </a:p>
      </dgm:t>
    </dgm:pt>
    <dgm:pt modelId="{A2FF2079-1137-4132-89B1-36DBD6C74ACC}" type="parTrans" cxnId="{4E34891C-18EE-49F3-98C1-A9740FAEDB23}">
      <dgm:prSet/>
      <dgm:spPr/>
      <dgm:t>
        <a:bodyPr/>
        <a:lstStyle/>
        <a:p>
          <a:endParaRPr lang="en-US"/>
        </a:p>
      </dgm:t>
    </dgm:pt>
    <dgm:pt modelId="{2BBA4271-200B-45DD-B1A0-47041F3BA9E9}" type="sibTrans" cxnId="{4E34891C-18EE-49F3-98C1-A9740FAEDB23}">
      <dgm:prSet/>
      <dgm:spPr/>
      <dgm:t>
        <a:bodyPr/>
        <a:lstStyle/>
        <a:p>
          <a:endParaRPr lang="en-US"/>
        </a:p>
      </dgm:t>
    </dgm:pt>
    <dgm:pt modelId="{902E2591-40FA-4D1B-A5E8-618874DA3BEC}">
      <dgm:prSet/>
      <dgm:spPr/>
      <dgm:t>
        <a:bodyPr/>
        <a:lstStyle/>
        <a:p>
          <a:r>
            <a:rPr lang="en-US"/>
            <a:t>In supervised learning, we can have an exact idea about the classes of objects. </a:t>
          </a:r>
        </a:p>
      </dgm:t>
    </dgm:pt>
    <dgm:pt modelId="{81F4D25C-326E-47AE-AC86-EC45486BBD7C}" type="parTrans" cxnId="{62FA871B-4D8B-47A5-8E70-91F09B76C518}">
      <dgm:prSet/>
      <dgm:spPr/>
      <dgm:t>
        <a:bodyPr/>
        <a:lstStyle/>
        <a:p>
          <a:endParaRPr lang="en-US"/>
        </a:p>
      </dgm:t>
    </dgm:pt>
    <dgm:pt modelId="{15BC50B8-B02E-45AA-911A-402457E25594}" type="sibTrans" cxnId="{62FA871B-4D8B-47A5-8E70-91F09B76C518}">
      <dgm:prSet/>
      <dgm:spPr/>
      <dgm:t>
        <a:bodyPr/>
        <a:lstStyle/>
        <a:p>
          <a:endParaRPr lang="en-US"/>
        </a:p>
      </dgm:t>
    </dgm:pt>
    <dgm:pt modelId="{BAA98F5D-797C-4EAA-8EC0-5216A84BCD04}">
      <dgm:prSet/>
      <dgm:spPr/>
      <dgm:t>
        <a:bodyPr/>
        <a:lstStyle/>
        <a:p>
          <a:r>
            <a:rPr lang="en-US"/>
            <a:t>Supervised learning model helps us to solve various real-world problems such as fraud detection, spam filtering, etc. </a:t>
          </a:r>
        </a:p>
      </dgm:t>
    </dgm:pt>
    <dgm:pt modelId="{491897DB-64F1-44E4-8C99-CCF451DFF60A}" type="parTrans" cxnId="{841E9A96-7E26-4D90-9E9E-9372B0105813}">
      <dgm:prSet/>
      <dgm:spPr/>
      <dgm:t>
        <a:bodyPr/>
        <a:lstStyle/>
        <a:p>
          <a:endParaRPr lang="en-US"/>
        </a:p>
      </dgm:t>
    </dgm:pt>
    <dgm:pt modelId="{B20E1B4E-0D4F-47B7-9D70-A9C054D391B3}" type="sibTrans" cxnId="{841E9A96-7E26-4D90-9E9E-9372B0105813}">
      <dgm:prSet/>
      <dgm:spPr/>
      <dgm:t>
        <a:bodyPr/>
        <a:lstStyle/>
        <a:p>
          <a:endParaRPr lang="en-US"/>
        </a:p>
      </dgm:t>
    </dgm:pt>
    <dgm:pt modelId="{4A3B9399-CF80-4098-9E7E-1B866B4A8845}">
      <dgm:prSet/>
      <dgm:spPr/>
      <dgm:t>
        <a:bodyPr/>
        <a:lstStyle/>
        <a:p>
          <a:r>
            <a:rPr lang="en-US" b="1"/>
            <a:t>Disadvantages </a:t>
          </a:r>
          <a:endParaRPr lang="en-US"/>
        </a:p>
      </dgm:t>
    </dgm:pt>
    <dgm:pt modelId="{55E61F82-4987-48A2-879A-871F72D0352C}" type="parTrans" cxnId="{E4E35318-4F82-486C-8D31-EE3200BB84EF}">
      <dgm:prSet/>
      <dgm:spPr/>
      <dgm:t>
        <a:bodyPr/>
        <a:lstStyle/>
        <a:p>
          <a:endParaRPr lang="en-US"/>
        </a:p>
      </dgm:t>
    </dgm:pt>
    <dgm:pt modelId="{59498415-CFEB-4FD4-B911-050F91F9A729}" type="sibTrans" cxnId="{E4E35318-4F82-486C-8D31-EE3200BB84EF}">
      <dgm:prSet/>
      <dgm:spPr/>
      <dgm:t>
        <a:bodyPr/>
        <a:lstStyle/>
        <a:p>
          <a:endParaRPr lang="en-US"/>
        </a:p>
      </dgm:t>
    </dgm:pt>
    <dgm:pt modelId="{DC565F9B-7BB1-4E2D-BEDD-5F3BE8EB7139}">
      <dgm:prSet/>
      <dgm:spPr/>
      <dgm:t>
        <a:bodyPr/>
        <a:lstStyle/>
        <a:p>
          <a:r>
            <a:rPr lang="en-US"/>
            <a:t>Supervised learning models are not suitable for handling the complex tasks. </a:t>
          </a:r>
        </a:p>
      </dgm:t>
    </dgm:pt>
    <dgm:pt modelId="{B1F2EC43-1528-4D00-AA54-757B67936E7A}" type="parTrans" cxnId="{E01265DC-EB82-45AD-A5B8-8E3E8986AF4D}">
      <dgm:prSet/>
      <dgm:spPr/>
      <dgm:t>
        <a:bodyPr/>
        <a:lstStyle/>
        <a:p>
          <a:endParaRPr lang="en-US"/>
        </a:p>
      </dgm:t>
    </dgm:pt>
    <dgm:pt modelId="{75082274-EAB5-409B-B727-5EAC21A83C5D}" type="sibTrans" cxnId="{E01265DC-EB82-45AD-A5B8-8E3E8986AF4D}">
      <dgm:prSet/>
      <dgm:spPr/>
      <dgm:t>
        <a:bodyPr/>
        <a:lstStyle/>
        <a:p>
          <a:endParaRPr lang="en-US"/>
        </a:p>
      </dgm:t>
    </dgm:pt>
    <dgm:pt modelId="{4BA5AF55-BEFF-4BD8-A225-CBA062A36F9D}">
      <dgm:prSet/>
      <dgm:spPr/>
      <dgm:t>
        <a:bodyPr/>
        <a:lstStyle/>
        <a:p>
          <a:r>
            <a:rPr lang="en-US"/>
            <a:t>Supervised learning cannot predict the correct output if the test data is different from the training dataset. </a:t>
          </a:r>
        </a:p>
      </dgm:t>
    </dgm:pt>
    <dgm:pt modelId="{7BB7629F-C3AB-4B33-8E94-55FDAEAF2349}" type="parTrans" cxnId="{17899A2A-9DBF-4237-82E7-A775C97BA3B7}">
      <dgm:prSet/>
      <dgm:spPr/>
      <dgm:t>
        <a:bodyPr/>
        <a:lstStyle/>
        <a:p>
          <a:endParaRPr lang="en-US"/>
        </a:p>
      </dgm:t>
    </dgm:pt>
    <dgm:pt modelId="{AA745AF1-0149-40F5-8CE8-898779DE4E90}" type="sibTrans" cxnId="{17899A2A-9DBF-4237-82E7-A775C97BA3B7}">
      <dgm:prSet/>
      <dgm:spPr/>
      <dgm:t>
        <a:bodyPr/>
        <a:lstStyle/>
        <a:p>
          <a:endParaRPr lang="en-US"/>
        </a:p>
      </dgm:t>
    </dgm:pt>
    <dgm:pt modelId="{0105B75A-793A-4953-B37F-F00408FDFC95}">
      <dgm:prSet/>
      <dgm:spPr/>
      <dgm:t>
        <a:bodyPr/>
        <a:lstStyle/>
        <a:p>
          <a:r>
            <a:rPr lang="en-US"/>
            <a:t>Training required lots of computation times. In supervised learning, we need enough knowledge about the classes of object.</a:t>
          </a:r>
        </a:p>
      </dgm:t>
    </dgm:pt>
    <dgm:pt modelId="{4A0AEF08-C83A-4887-A0FC-A5D86A5D941A}" type="parTrans" cxnId="{8D8CB767-57D8-4DA3-89E4-C4A9FFBA449B}">
      <dgm:prSet/>
      <dgm:spPr/>
      <dgm:t>
        <a:bodyPr/>
        <a:lstStyle/>
        <a:p>
          <a:endParaRPr lang="en-US"/>
        </a:p>
      </dgm:t>
    </dgm:pt>
    <dgm:pt modelId="{F8E6A0F6-1EA5-4D45-955A-BFE91ED80203}" type="sibTrans" cxnId="{8D8CB767-57D8-4DA3-89E4-C4A9FFBA449B}">
      <dgm:prSet/>
      <dgm:spPr/>
      <dgm:t>
        <a:bodyPr/>
        <a:lstStyle/>
        <a:p>
          <a:endParaRPr lang="en-US"/>
        </a:p>
      </dgm:t>
    </dgm:pt>
    <dgm:pt modelId="{4D17E2B0-5273-4761-B578-9B7E81180E94}" type="pres">
      <dgm:prSet presAssocID="{66CA8A25-C9F1-469F-B2D9-84BD85F97844}" presName="vert0" presStyleCnt="0">
        <dgm:presLayoutVars>
          <dgm:dir/>
          <dgm:animOne val="branch"/>
          <dgm:animLvl val="lvl"/>
        </dgm:presLayoutVars>
      </dgm:prSet>
      <dgm:spPr/>
    </dgm:pt>
    <dgm:pt modelId="{5FD89C29-07CB-4C93-82E7-59BB9C7090F4}" type="pres">
      <dgm:prSet presAssocID="{87964540-8747-4FBD-9CA6-168736F0F138}" presName="thickLine" presStyleLbl="alignNode1" presStyleIdx="0" presStyleCnt="2"/>
      <dgm:spPr/>
    </dgm:pt>
    <dgm:pt modelId="{F77C3B86-768E-4CCF-BC3C-D9C2E2EA0061}" type="pres">
      <dgm:prSet presAssocID="{87964540-8747-4FBD-9CA6-168736F0F138}" presName="horz1" presStyleCnt="0"/>
      <dgm:spPr/>
    </dgm:pt>
    <dgm:pt modelId="{F11C2BF4-B0F7-4DE3-95B1-B6A057B7CBFC}" type="pres">
      <dgm:prSet presAssocID="{87964540-8747-4FBD-9CA6-168736F0F138}" presName="tx1" presStyleLbl="revTx" presStyleIdx="0" presStyleCnt="8"/>
      <dgm:spPr/>
    </dgm:pt>
    <dgm:pt modelId="{3849A214-7695-42B7-9632-90265D899F44}" type="pres">
      <dgm:prSet presAssocID="{87964540-8747-4FBD-9CA6-168736F0F138}" presName="vert1" presStyleCnt="0"/>
      <dgm:spPr/>
    </dgm:pt>
    <dgm:pt modelId="{4F3527E4-5573-4B49-B781-8C9E618D6EDE}" type="pres">
      <dgm:prSet presAssocID="{3EB10B62-AAA5-47FA-BA01-0CA9624BA46F}" presName="vertSpace2a" presStyleCnt="0"/>
      <dgm:spPr/>
    </dgm:pt>
    <dgm:pt modelId="{C4F60EC2-FFF0-4B1C-B48B-E641E3882729}" type="pres">
      <dgm:prSet presAssocID="{3EB10B62-AAA5-47FA-BA01-0CA9624BA46F}" presName="horz2" presStyleCnt="0"/>
      <dgm:spPr/>
    </dgm:pt>
    <dgm:pt modelId="{DC15DDC4-1711-42FD-8DF3-002F22A97FAD}" type="pres">
      <dgm:prSet presAssocID="{3EB10B62-AAA5-47FA-BA01-0CA9624BA46F}" presName="horzSpace2" presStyleCnt="0"/>
      <dgm:spPr/>
    </dgm:pt>
    <dgm:pt modelId="{41269C63-F008-4909-A28D-A55F4ACA014A}" type="pres">
      <dgm:prSet presAssocID="{3EB10B62-AAA5-47FA-BA01-0CA9624BA46F}" presName="tx2" presStyleLbl="revTx" presStyleIdx="1" presStyleCnt="8"/>
      <dgm:spPr/>
    </dgm:pt>
    <dgm:pt modelId="{434A075E-09F9-41B7-8C9A-C331CB457C7E}" type="pres">
      <dgm:prSet presAssocID="{3EB10B62-AAA5-47FA-BA01-0CA9624BA46F}" presName="vert2" presStyleCnt="0"/>
      <dgm:spPr/>
    </dgm:pt>
    <dgm:pt modelId="{8F0238E7-6C2A-459A-BF9D-E3426144344E}" type="pres">
      <dgm:prSet presAssocID="{3EB10B62-AAA5-47FA-BA01-0CA9624BA46F}" presName="thinLine2b" presStyleLbl="callout" presStyleIdx="0" presStyleCnt="6"/>
      <dgm:spPr/>
    </dgm:pt>
    <dgm:pt modelId="{548F2095-DF25-4401-AFD7-FD059F4E0C61}" type="pres">
      <dgm:prSet presAssocID="{3EB10B62-AAA5-47FA-BA01-0CA9624BA46F}" presName="vertSpace2b" presStyleCnt="0"/>
      <dgm:spPr/>
    </dgm:pt>
    <dgm:pt modelId="{BB51E5E2-277E-485A-8E2D-6EFFF72A173A}" type="pres">
      <dgm:prSet presAssocID="{902E2591-40FA-4D1B-A5E8-618874DA3BEC}" presName="horz2" presStyleCnt="0"/>
      <dgm:spPr/>
    </dgm:pt>
    <dgm:pt modelId="{D1A00A54-93B3-4D96-AAEF-8FB77F0D38D4}" type="pres">
      <dgm:prSet presAssocID="{902E2591-40FA-4D1B-A5E8-618874DA3BEC}" presName="horzSpace2" presStyleCnt="0"/>
      <dgm:spPr/>
    </dgm:pt>
    <dgm:pt modelId="{A818854E-1500-49B4-A60A-C6B784DDCBB7}" type="pres">
      <dgm:prSet presAssocID="{902E2591-40FA-4D1B-A5E8-618874DA3BEC}" presName="tx2" presStyleLbl="revTx" presStyleIdx="2" presStyleCnt="8"/>
      <dgm:spPr/>
    </dgm:pt>
    <dgm:pt modelId="{CE43DAB6-E5E8-41C2-A954-57AB2EF25B92}" type="pres">
      <dgm:prSet presAssocID="{902E2591-40FA-4D1B-A5E8-618874DA3BEC}" presName="vert2" presStyleCnt="0"/>
      <dgm:spPr/>
    </dgm:pt>
    <dgm:pt modelId="{06EBEC4F-AE10-4BD5-8B27-BA26AF35EA11}" type="pres">
      <dgm:prSet presAssocID="{902E2591-40FA-4D1B-A5E8-618874DA3BEC}" presName="thinLine2b" presStyleLbl="callout" presStyleIdx="1" presStyleCnt="6"/>
      <dgm:spPr/>
    </dgm:pt>
    <dgm:pt modelId="{CF1100BF-22E0-4723-B87F-C430DF925614}" type="pres">
      <dgm:prSet presAssocID="{902E2591-40FA-4D1B-A5E8-618874DA3BEC}" presName="vertSpace2b" presStyleCnt="0"/>
      <dgm:spPr/>
    </dgm:pt>
    <dgm:pt modelId="{AA7FFD5F-90CE-4D28-AB3E-447FE9CCE15D}" type="pres">
      <dgm:prSet presAssocID="{BAA98F5D-797C-4EAA-8EC0-5216A84BCD04}" presName="horz2" presStyleCnt="0"/>
      <dgm:spPr/>
    </dgm:pt>
    <dgm:pt modelId="{16EB6A3F-24E2-4E00-B2EC-F2FFBC37E595}" type="pres">
      <dgm:prSet presAssocID="{BAA98F5D-797C-4EAA-8EC0-5216A84BCD04}" presName="horzSpace2" presStyleCnt="0"/>
      <dgm:spPr/>
    </dgm:pt>
    <dgm:pt modelId="{54B798C8-6D0A-4D6E-81FE-566BDD6E8FED}" type="pres">
      <dgm:prSet presAssocID="{BAA98F5D-797C-4EAA-8EC0-5216A84BCD04}" presName="tx2" presStyleLbl="revTx" presStyleIdx="3" presStyleCnt="8"/>
      <dgm:spPr/>
    </dgm:pt>
    <dgm:pt modelId="{B8195271-46D2-4C38-B268-916FF72649A0}" type="pres">
      <dgm:prSet presAssocID="{BAA98F5D-797C-4EAA-8EC0-5216A84BCD04}" presName="vert2" presStyleCnt="0"/>
      <dgm:spPr/>
    </dgm:pt>
    <dgm:pt modelId="{7BE4416D-A8FE-4B61-AC1F-32560C247927}" type="pres">
      <dgm:prSet presAssocID="{BAA98F5D-797C-4EAA-8EC0-5216A84BCD04}" presName="thinLine2b" presStyleLbl="callout" presStyleIdx="2" presStyleCnt="6"/>
      <dgm:spPr/>
    </dgm:pt>
    <dgm:pt modelId="{46545631-27BF-4D0A-97B3-5F997FF5E6FA}" type="pres">
      <dgm:prSet presAssocID="{BAA98F5D-797C-4EAA-8EC0-5216A84BCD04}" presName="vertSpace2b" presStyleCnt="0"/>
      <dgm:spPr/>
    </dgm:pt>
    <dgm:pt modelId="{957CA18C-5969-4AD1-AD7C-7437AE60DA3D}" type="pres">
      <dgm:prSet presAssocID="{4A3B9399-CF80-4098-9E7E-1B866B4A8845}" presName="thickLine" presStyleLbl="alignNode1" presStyleIdx="1" presStyleCnt="2"/>
      <dgm:spPr/>
    </dgm:pt>
    <dgm:pt modelId="{08EDBF38-9483-4283-88E5-57578699C855}" type="pres">
      <dgm:prSet presAssocID="{4A3B9399-CF80-4098-9E7E-1B866B4A8845}" presName="horz1" presStyleCnt="0"/>
      <dgm:spPr/>
    </dgm:pt>
    <dgm:pt modelId="{A5710BB1-9A70-4933-B0FD-6227C4B56338}" type="pres">
      <dgm:prSet presAssocID="{4A3B9399-CF80-4098-9E7E-1B866B4A8845}" presName="tx1" presStyleLbl="revTx" presStyleIdx="4" presStyleCnt="8"/>
      <dgm:spPr/>
    </dgm:pt>
    <dgm:pt modelId="{070CB7D6-EDE7-41D0-88C5-4D0DD5947189}" type="pres">
      <dgm:prSet presAssocID="{4A3B9399-CF80-4098-9E7E-1B866B4A8845}" presName="vert1" presStyleCnt="0"/>
      <dgm:spPr/>
    </dgm:pt>
    <dgm:pt modelId="{EF15BEBE-61C4-4950-A48B-91687B8B3FB5}" type="pres">
      <dgm:prSet presAssocID="{DC565F9B-7BB1-4E2D-BEDD-5F3BE8EB7139}" presName="vertSpace2a" presStyleCnt="0"/>
      <dgm:spPr/>
    </dgm:pt>
    <dgm:pt modelId="{A8E7255B-6A30-45F3-94DF-441EF312DDFD}" type="pres">
      <dgm:prSet presAssocID="{DC565F9B-7BB1-4E2D-BEDD-5F3BE8EB7139}" presName="horz2" presStyleCnt="0"/>
      <dgm:spPr/>
    </dgm:pt>
    <dgm:pt modelId="{3247731C-7EC9-40AE-934A-6971549C24BE}" type="pres">
      <dgm:prSet presAssocID="{DC565F9B-7BB1-4E2D-BEDD-5F3BE8EB7139}" presName="horzSpace2" presStyleCnt="0"/>
      <dgm:spPr/>
    </dgm:pt>
    <dgm:pt modelId="{ADC6EDD5-63BD-4478-8E6A-943B68CB127F}" type="pres">
      <dgm:prSet presAssocID="{DC565F9B-7BB1-4E2D-BEDD-5F3BE8EB7139}" presName="tx2" presStyleLbl="revTx" presStyleIdx="5" presStyleCnt="8"/>
      <dgm:spPr/>
    </dgm:pt>
    <dgm:pt modelId="{43DC137F-9957-4ACE-8DB6-392AB5274574}" type="pres">
      <dgm:prSet presAssocID="{DC565F9B-7BB1-4E2D-BEDD-5F3BE8EB7139}" presName="vert2" presStyleCnt="0"/>
      <dgm:spPr/>
    </dgm:pt>
    <dgm:pt modelId="{1FDB61A8-DF19-4C50-80F0-4E8C9838D5F1}" type="pres">
      <dgm:prSet presAssocID="{DC565F9B-7BB1-4E2D-BEDD-5F3BE8EB7139}" presName="thinLine2b" presStyleLbl="callout" presStyleIdx="3" presStyleCnt="6"/>
      <dgm:spPr/>
    </dgm:pt>
    <dgm:pt modelId="{493BCF43-6F38-4E45-9E54-43C87A115FCE}" type="pres">
      <dgm:prSet presAssocID="{DC565F9B-7BB1-4E2D-BEDD-5F3BE8EB7139}" presName="vertSpace2b" presStyleCnt="0"/>
      <dgm:spPr/>
    </dgm:pt>
    <dgm:pt modelId="{794CBBA7-86D4-4910-B3DC-0FFC429A3653}" type="pres">
      <dgm:prSet presAssocID="{4BA5AF55-BEFF-4BD8-A225-CBA062A36F9D}" presName="horz2" presStyleCnt="0"/>
      <dgm:spPr/>
    </dgm:pt>
    <dgm:pt modelId="{583640CB-AFC3-40C8-968F-F6D50ABFB867}" type="pres">
      <dgm:prSet presAssocID="{4BA5AF55-BEFF-4BD8-A225-CBA062A36F9D}" presName="horzSpace2" presStyleCnt="0"/>
      <dgm:spPr/>
    </dgm:pt>
    <dgm:pt modelId="{3426EE08-B1AF-4F6C-BD8F-B943854B6F28}" type="pres">
      <dgm:prSet presAssocID="{4BA5AF55-BEFF-4BD8-A225-CBA062A36F9D}" presName="tx2" presStyleLbl="revTx" presStyleIdx="6" presStyleCnt="8"/>
      <dgm:spPr/>
    </dgm:pt>
    <dgm:pt modelId="{DCD03F2F-2EE1-4EE5-83B4-51C2974FA690}" type="pres">
      <dgm:prSet presAssocID="{4BA5AF55-BEFF-4BD8-A225-CBA062A36F9D}" presName="vert2" presStyleCnt="0"/>
      <dgm:spPr/>
    </dgm:pt>
    <dgm:pt modelId="{7DD5CEEB-8E70-430A-833D-C3AFA921155C}" type="pres">
      <dgm:prSet presAssocID="{4BA5AF55-BEFF-4BD8-A225-CBA062A36F9D}" presName="thinLine2b" presStyleLbl="callout" presStyleIdx="4" presStyleCnt="6"/>
      <dgm:spPr/>
    </dgm:pt>
    <dgm:pt modelId="{4303B163-76E7-4DB7-A1E4-4C1DF27F9464}" type="pres">
      <dgm:prSet presAssocID="{4BA5AF55-BEFF-4BD8-A225-CBA062A36F9D}" presName="vertSpace2b" presStyleCnt="0"/>
      <dgm:spPr/>
    </dgm:pt>
    <dgm:pt modelId="{E5B4469B-6C01-4BC0-AD70-09C8FDCF2DC7}" type="pres">
      <dgm:prSet presAssocID="{0105B75A-793A-4953-B37F-F00408FDFC95}" presName="horz2" presStyleCnt="0"/>
      <dgm:spPr/>
    </dgm:pt>
    <dgm:pt modelId="{F39BDA44-A7A9-443F-B303-B1185853DFB1}" type="pres">
      <dgm:prSet presAssocID="{0105B75A-793A-4953-B37F-F00408FDFC95}" presName="horzSpace2" presStyleCnt="0"/>
      <dgm:spPr/>
    </dgm:pt>
    <dgm:pt modelId="{0ED78DBF-2818-4DC9-A2EA-53116D97C2B9}" type="pres">
      <dgm:prSet presAssocID="{0105B75A-793A-4953-B37F-F00408FDFC95}" presName="tx2" presStyleLbl="revTx" presStyleIdx="7" presStyleCnt="8"/>
      <dgm:spPr/>
    </dgm:pt>
    <dgm:pt modelId="{A1A7D1FB-BCB6-42E8-9AB0-59F439012B26}" type="pres">
      <dgm:prSet presAssocID="{0105B75A-793A-4953-B37F-F00408FDFC95}" presName="vert2" presStyleCnt="0"/>
      <dgm:spPr/>
    </dgm:pt>
    <dgm:pt modelId="{120B91EE-2FBF-45FE-A018-6573108F6645}" type="pres">
      <dgm:prSet presAssocID="{0105B75A-793A-4953-B37F-F00408FDFC95}" presName="thinLine2b" presStyleLbl="callout" presStyleIdx="5" presStyleCnt="6"/>
      <dgm:spPr/>
    </dgm:pt>
    <dgm:pt modelId="{CDDD363D-9433-46A6-B214-2CA113F6D417}" type="pres">
      <dgm:prSet presAssocID="{0105B75A-793A-4953-B37F-F00408FDFC95}" presName="vertSpace2b" presStyleCnt="0"/>
      <dgm:spPr/>
    </dgm:pt>
  </dgm:ptLst>
  <dgm:cxnLst>
    <dgm:cxn modelId="{8EF43A13-97FB-42C7-86D7-779ECAC050DE}" type="presOf" srcId="{3EB10B62-AAA5-47FA-BA01-0CA9624BA46F}" destId="{41269C63-F008-4909-A28D-A55F4ACA014A}" srcOrd="0" destOrd="0" presId="urn:microsoft.com/office/officeart/2008/layout/LinedList"/>
    <dgm:cxn modelId="{E4E35318-4F82-486C-8D31-EE3200BB84EF}" srcId="{66CA8A25-C9F1-469F-B2D9-84BD85F97844}" destId="{4A3B9399-CF80-4098-9E7E-1B866B4A8845}" srcOrd="1" destOrd="0" parTransId="{55E61F82-4987-48A2-879A-871F72D0352C}" sibTransId="{59498415-CFEB-4FD4-B911-050F91F9A729}"/>
    <dgm:cxn modelId="{82175A1A-E021-4991-B234-FF52F9F66006}" type="presOf" srcId="{BAA98F5D-797C-4EAA-8EC0-5216A84BCD04}" destId="{54B798C8-6D0A-4D6E-81FE-566BDD6E8FED}" srcOrd="0" destOrd="0" presId="urn:microsoft.com/office/officeart/2008/layout/LinedList"/>
    <dgm:cxn modelId="{62FA871B-4D8B-47A5-8E70-91F09B76C518}" srcId="{87964540-8747-4FBD-9CA6-168736F0F138}" destId="{902E2591-40FA-4D1B-A5E8-618874DA3BEC}" srcOrd="1" destOrd="0" parTransId="{81F4D25C-326E-47AE-AC86-EC45486BBD7C}" sibTransId="{15BC50B8-B02E-45AA-911A-402457E25594}"/>
    <dgm:cxn modelId="{4E34891C-18EE-49F3-98C1-A9740FAEDB23}" srcId="{87964540-8747-4FBD-9CA6-168736F0F138}" destId="{3EB10B62-AAA5-47FA-BA01-0CA9624BA46F}" srcOrd="0" destOrd="0" parTransId="{A2FF2079-1137-4132-89B1-36DBD6C74ACC}" sibTransId="{2BBA4271-200B-45DD-B1A0-47041F3BA9E9}"/>
    <dgm:cxn modelId="{47E68121-8320-46EF-9E56-CACC69A133CB}" type="presOf" srcId="{902E2591-40FA-4D1B-A5E8-618874DA3BEC}" destId="{A818854E-1500-49B4-A60A-C6B784DDCBB7}" srcOrd="0" destOrd="0" presId="urn:microsoft.com/office/officeart/2008/layout/LinedList"/>
    <dgm:cxn modelId="{17899A2A-9DBF-4237-82E7-A775C97BA3B7}" srcId="{4A3B9399-CF80-4098-9E7E-1B866B4A8845}" destId="{4BA5AF55-BEFF-4BD8-A225-CBA062A36F9D}" srcOrd="1" destOrd="0" parTransId="{7BB7629F-C3AB-4B33-8E94-55FDAEAF2349}" sibTransId="{AA745AF1-0149-40F5-8CE8-898779DE4E90}"/>
    <dgm:cxn modelId="{3B06E22C-5267-4D3A-A5CC-DCF934449268}" type="presOf" srcId="{87964540-8747-4FBD-9CA6-168736F0F138}" destId="{F11C2BF4-B0F7-4DE3-95B1-B6A057B7CBFC}" srcOrd="0" destOrd="0" presId="urn:microsoft.com/office/officeart/2008/layout/LinedList"/>
    <dgm:cxn modelId="{3E1B2B2E-5DAA-419B-8C11-2B9DB8EC592E}" srcId="{66CA8A25-C9F1-469F-B2D9-84BD85F97844}" destId="{87964540-8747-4FBD-9CA6-168736F0F138}" srcOrd="0" destOrd="0" parTransId="{49E77C20-34AF-4CF3-BD71-219DCE57551B}" sibTransId="{4EC604E7-4B51-4DDD-BFA8-A623DAEE69B6}"/>
    <dgm:cxn modelId="{8D8CB767-57D8-4DA3-89E4-C4A9FFBA449B}" srcId="{4A3B9399-CF80-4098-9E7E-1B866B4A8845}" destId="{0105B75A-793A-4953-B37F-F00408FDFC95}" srcOrd="2" destOrd="0" parTransId="{4A0AEF08-C83A-4887-A0FC-A5D86A5D941A}" sibTransId="{F8E6A0F6-1EA5-4D45-955A-BFE91ED80203}"/>
    <dgm:cxn modelId="{016A5A69-18DE-4E82-A235-21C0102A5726}" type="presOf" srcId="{DC565F9B-7BB1-4E2D-BEDD-5F3BE8EB7139}" destId="{ADC6EDD5-63BD-4478-8E6A-943B68CB127F}" srcOrd="0" destOrd="0" presId="urn:microsoft.com/office/officeart/2008/layout/LinedList"/>
    <dgm:cxn modelId="{54ABBF83-611C-4DC5-BCD0-DE99E2882EDF}" type="presOf" srcId="{0105B75A-793A-4953-B37F-F00408FDFC95}" destId="{0ED78DBF-2818-4DC9-A2EA-53116D97C2B9}" srcOrd="0" destOrd="0" presId="urn:microsoft.com/office/officeart/2008/layout/LinedList"/>
    <dgm:cxn modelId="{841E9A96-7E26-4D90-9E9E-9372B0105813}" srcId="{87964540-8747-4FBD-9CA6-168736F0F138}" destId="{BAA98F5D-797C-4EAA-8EC0-5216A84BCD04}" srcOrd="2" destOrd="0" parTransId="{491897DB-64F1-44E4-8C99-CCF451DFF60A}" sibTransId="{B20E1B4E-0D4F-47B7-9D70-A9C054D391B3}"/>
    <dgm:cxn modelId="{5DBB10BA-EA26-4092-B61F-2255642139E4}" type="presOf" srcId="{4A3B9399-CF80-4098-9E7E-1B866B4A8845}" destId="{A5710BB1-9A70-4933-B0FD-6227C4B56338}" srcOrd="0" destOrd="0" presId="urn:microsoft.com/office/officeart/2008/layout/LinedList"/>
    <dgm:cxn modelId="{7D32EDD7-2264-45BA-8637-A3539D9E870C}" type="presOf" srcId="{4BA5AF55-BEFF-4BD8-A225-CBA062A36F9D}" destId="{3426EE08-B1AF-4F6C-BD8F-B943854B6F28}" srcOrd="0" destOrd="0" presId="urn:microsoft.com/office/officeart/2008/layout/LinedList"/>
    <dgm:cxn modelId="{E01265DC-EB82-45AD-A5B8-8E3E8986AF4D}" srcId="{4A3B9399-CF80-4098-9E7E-1B866B4A8845}" destId="{DC565F9B-7BB1-4E2D-BEDD-5F3BE8EB7139}" srcOrd="0" destOrd="0" parTransId="{B1F2EC43-1528-4D00-AA54-757B67936E7A}" sibTransId="{75082274-EAB5-409B-B727-5EAC21A83C5D}"/>
    <dgm:cxn modelId="{BC9000FD-9244-48B6-B48A-7B107EB6A081}" type="presOf" srcId="{66CA8A25-C9F1-469F-B2D9-84BD85F97844}" destId="{4D17E2B0-5273-4761-B578-9B7E81180E94}" srcOrd="0" destOrd="0" presId="urn:microsoft.com/office/officeart/2008/layout/LinedList"/>
    <dgm:cxn modelId="{EA8E270F-D1AD-47D2-A4B3-F584D88D3D4A}" type="presParOf" srcId="{4D17E2B0-5273-4761-B578-9B7E81180E94}" destId="{5FD89C29-07CB-4C93-82E7-59BB9C7090F4}" srcOrd="0" destOrd="0" presId="urn:microsoft.com/office/officeart/2008/layout/LinedList"/>
    <dgm:cxn modelId="{101469BE-E2D5-4BC9-8971-ED9A1F08DD06}" type="presParOf" srcId="{4D17E2B0-5273-4761-B578-9B7E81180E94}" destId="{F77C3B86-768E-4CCF-BC3C-D9C2E2EA0061}" srcOrd="1" destOrd="0" presId="urn:microsoft.com/office/officeart/2008/layout/LinedList"/>
    <dgm:cxn modelId="{CC2B7B44-2FA2-4EBA-A0A4-D3A23BE988E6}" type="presParOf" srcId="{F77C3B86-768E-4CCF-BC3C-D9C2E2EA0061}" destId="{F11C2BF4-B0F7-4DE3-95B1-B6A057B7CBFC}" srcOrd="0" destOrd="0" presId="urn:microsoft.com/office/officeart/2008/layout/LinedList"/>
    <dgm:cxn modelId="{8E89E04B-1AEA-4FE4-991F-FD1F149BDCC3}" type="presParOf" srcId="{F77C3B86-768E-4CCF-BC3C-D9C2E2EA0061}" destId="{3849A214-7695-42B7-9632-90265D899F44}" srcOrd="1" destOrd="0" presId="urn:microsoft.com/office/officeart/2008/layout/LinedList"/>
    <dgm:cxn modelId="{1BDF6840-D339-4341-AA19-642011F75B00}" type="presParOf" srcId="{3849A214-7695-42B7-9632-90265D899F44}" destId="{4F3527E4-5573-4B49-B781-8C9E618D6EDE}" srcOrd="0" destOrd="0" presId="urn:microsoft.com/office/officeart/2008/layout/LinedList"/>
    <dgm:cxn modelId="{C907461D-FAF1-47A3-8FF9-9CC1E6B90B1B}" type="presParOf" srcId="{3849A214-7695-42B7-9632-90265D899F44}" destId="{C4F60EC2-FFF0-4B1C-B48B-E641E3882729}" srcOrd="1" destOrd="0" presId="urn:microsoft.com/office/officeart/2008/layout/LinedList"/>
    <dgm:cxn modelId="{ED825B52-3FEF-4A93-A5F9-15D9FB5AEE00}" type="presParOf" srcId="{C4F60EC2-FFF0-4B1C-B48B-E641E3882729}" destId="{DC15DDC4-1711-42FD-8DF3-002F22A97FAD}" srcOrd="0" destOrd="0" presId="urn:microsoft.com/office/officeart/2008/layout/LinedList"/>
    <dgm:cxn modelId="{0F0DFC75-3AF4-4A58-A227-12239321ED54}" type="presParOf" srcId="{C4F60EC2-FFF0-4B1C-B48B-E641E3882729}" destId="{41269C63-F008-4909-A28D-A55F4ACA014A}" srcOrd="1" destOrd="0" presId="urn:microsoft.com/office/officeart/2008/layout/LinedList"/>
    <dgm:cxn modelId="{8C9C1F25-9169-4CCE-8A9D-E3E1A676983B}" type="presParOf" srcId="{C4F60EC2-FFF0-4B1C-B48B-E641E3882729}" destId="{434A075E-09F9-41B7-8C9A-C331CB457C7E}" srcOrd="2" destOrd="0" presId="urn:microsoft.com/office/officeart/2008/layout/LinedList"/>
    <dgm:cxn modelId="{A6C79D06-1E6B-4211-9E6D-5EF41812D513}" type="presParOf" srcId="{3849A214-7695-42B7-9632-90265D899F44}" destId="{8F0238E7-6C2A-459A-BF9D-E3426144344E}" srcOrd="2" destOrd="0" presId="urn:microsoft.com/office/officeart/2008/layout/LinedList"/>
    <dgm:cxn modelId="{2FC39117-A8A9-4038-A078-980C351537EA}" type="presParOf" srcId="{3849A214-7695-42B7-9632-90265D899F44}" destId="{548F2095-DF25-4401-AFD7-FD059F4E0C61}" srcOrd="3" destOrd="0" presId="urn:microsoft.com/office/officeart/2008/layout/LinedList"/>
    <dgm:cxn modelId="{C513D5AA-48ED-4A02-9912-EAE077E5E47A}" type="presParOf" srcId="{3849A214-7695-42B7-9632-90265D899F44}" destId="{BB51E5E2-277E-485A-8E2D-6EFFF72A173A}" srcOrd="4" destOrd="0" presId="urn:microsoft.com/office/officeart/2008/layout/LinedList"/>
    <dgm:cxn modelId="{C24B9FDD-8F49-4C56-9F2C-B52CC4E14012}" type="presParOf" srcId="{BB51E5E2-277E-485A-8E2D-6EFFF72A173A}" destId="{D1A00A54-93B3-4D96-AAEF-8FB77F0D38D4}" srcOrd="0" destOrd="0" presId="urn:microsoft.com/office/officeart/2008/layout/LinedList"/>
    <dgm:cxn modelId="{587D7162-7F0F-46D2-A889-74D6B011E9EF}" type="presParOf" srcId="{BB51E5E2-277E-485A-8E2D-6EFFF72A173A}" destId="{A818854E-1500-49B4-A60A-C6B784DDCBB7}" srcOrd="1" destOrd="0" presId="urn:microsoft.com/office/officeart/2008/layout/LinedList"/>
    <dgm:cxn modelId="{6346E082-83A3-4DC1-8A85-8EAA896846F9}" type="presParOf" srcId="{BB51E5E2-277E-485A-8E2D-6EFFF72A173A}" destId="{CE43DAB6-E5E8-41C2-A954-57AB2EF25B92}" srcOrd="2" destOrd="0" presId="urn:microsoft.com/office/officeart/2008/layout/LinedList"/>
    <dgm:cxn modelId="{1E59FBC2-25A2-4A80-9369-ED92221B8E0C}" type="presParOf" srcId="{3849A214-7695-42B7-9632-90265D899F44}" destId="{06EBEC4F-AE10-4BD5-8B27-BA26AF35EA11}" srcOrd="5" destOrd="0" presId="urn:microsoft.com/office/officeart/2008/layout/LinedList"/>
    <dgm:cxn modelId="{9522EEEF-0343-46BD-A1C9-77D855C31E3B}" type="presParOf" srcId="{3849A214-7695-42B7-9632-90265D899F44}" destId="{CF1100BF-22E0-4723-B87F-C430DF925614}" srcOrd="6" destOrd="0" presId="urn:microsoft.com/office/officeart/2008/layout/LinedList"/>
    <dgm:cxn modelId="{903F5983-5813-4D11-9F26-9B1ACEF9293F}" type="presParOf" srcId="{3849A214-7695-42B7-9632-90265D899F44}" destId="{AA7FFD5F-90CE-4D28-AB3E-447FE9CCE15D}" srcOrd="7" destOrd="0" presId="urn:microsoft.com/office/officeart/2008/layout/LinedList"/>
    <dgm:cxn modelId="{7CE0CB58-CE53-4E1E-B9B6-FA5481A525E3}" type="presParOf" srcId="{AA7FFD5F-90CE-4D28-AB3E-447FE9CCE15D}" destId="{16EB6A3F-24E2-4E00-B2EC-F2FFBC37E595}" srcOrd="0" destOrd="0" presId="urn:microsoft.com/office/officeart/2008/layout/LinedList"/>
    <dgm:cxn modelId="{A1E7A504-03D4-4ED5-B73F-6CBD25F28626}" type="presParOf" srcId="{AA7FFD5F-90CE-4D28-AB3E-447FE9CCE15D}" destId="{54B798C8-6D0A-4D6E-81FE-566BDD6E8FED}" srcOrd="1" destOrd="0" presId="urn:microsoft.com/office/officeart/2008/layout/LinedList"/>
    <dgm:cxn modelId="{1B4EE20E-B086-4182-BCA6-A1D3B838F769}" type="presParOf" srcId="{AA7FFD5F-90CE-4D28-AB3E-447FE9CCE15D}" destId="{B8195271-46D2-4C38-B268-916FF72649A0}" srcOrd="2" destOrd="0" presId="urn:microsoft.com/office/officeart/2008/layout/LinedList"/>
    <dgm:cxn modelId="{1AF281A2-30A0-4020-80BB-6E9A60EC62F6}" type="presParOf" srcId="{3849A214-7695-42B7-9632-90265D899F44}" destId="{7BE4416D-A8FE-4B61-AC1F-32560C247927}" srcOrd="8" destOrd="0" presId="urn:microsoft.com/office/officeart/2008/layout/LinedList"/>
    <dgm:cxn modelId="{0A0B88CA-EE6D-4BA6-8338-06168BA671B8}" type="presParOf" srcId="{3849A214-7695-42B7-9632-90265D899F44}" destId="{46545631-27BF-4D0A-97B3-5F997FF5E6FA}" srcOrd="9" destOrd="0" presId="urn:microsoft.com/office/officeart/2008/layout/LinedList"/>
    <dgm:cxn modelId="{803FD00B-9541-4D28-8891-75A29696DFAB}" type="presParOf" srcId="{4D17E2B0-5273-4761-B578-9B7E81180E94}" destId="{957CA18C-5969-4AD1-AD7C-7437AE60DA3D}" srcOrd="2" destOrd="0" presId="urn:microsoft.com/office/officeart/2008/layout/LinedList"/>
    <dgm:cxn modelId="{8CBBA159-1396-4E13-891D-01E41B883604}" type="presParOf" srcId="{4D17E2B0-5273-4761-B578-9B7E81180E94}" destId="{08EDBF38-9483-4283-88E5-57578699C855}" srcOrd="3" destOrd="0" presId="urn:microsoft.com/office/officeart/2008/layout/LinedList"/>
    <dgm:cxn modelId="{75606B5A-1F9B-45FE-8E98-0478B70B9A6C}" type="presParOf" srcId="{08EDBF38-9483-4283-88E5-57578699C855}" destId="{A5710BB1-9A70-4933-B0FD-6227C4B56338}" srcOrd="0" destOrd="0" presId="urn:microsoft.com/office/officeart/2008/layout/LinedList"/>
    <dgm:cxn modelId="{FF20EA1D-96B8-46E5-8F5C-DB0F8805AE5B}" type="presParOf" srcId="{08EDBF38-9483-4283-88E5-57578699C855}" destId="{070CB7D6-EDE7-41D0-88C5-4D0DD5947189}" srcOrd="1" destOrd="0" presId="urn:microsoft.com/office/officeart/2008/layout/LinedList"/>
    <dgm:cxn modelId="{6DCDB58D-FC9F-4EA0-B423-E7B04D6CA915}" type="presParOf" srcId="{070CB7D6-EDE7-41D0-88C5-4D0DD5947189}" destId="{EF15BEBE-61C4-4950-A48B-91687B8B3FB5}" srcOrd="0" destOrd="0" presId="urn:microsoft.com/office/officeart/2008/layout/LinedList"/>
    <dgm:cxn modelId="{3FB43EF4-FEC7-4CB0-B830-1BF1E8E34CA6}" type="presParOf" srcId="{070CB7D6-EDE7-41D0-88C5-4D0DD5947189}" destId="{A8E7255B-6A30-45F3-94DF-441EF312DDFD}" srcOrd="1" destOrd="0" presId="urn:microsoft.com/office/officeart/2008/layout/LinedList"/>
    <dgm:cxn modelId="{D4ED2F92-2C42-4B00-8996-293D4A4EFAA3}" type="presParOf" srcId="{A8E7255B-6A30-45F3-94DF-441EF312DDFD}" destId="{3247731C-7EC9-40AE-934A-6971549C24BE}" srcOrd="0" destOrd="0" presId="urn:microsoft.com/office/officeart/2008/layout/LinedList"/>
    <dgm:cxn modelId="{20FDB223-E7AD-4E84-8F2C-58218E0EA5E3}" type="presParOf" srcId="{A8E7255B-6A30-45F3-94DF-441EF312DDFD}" destId="{ADC6EDD5-63BD-4478-8E6A-943B68CB127F}" srcOrd="1" destOrd="0" presId="urn:microsoft.com/office/officeart/2008/layout/LinedList"/>
    <dgm:cxn modelId="{3BA49271-89DE-492E-AC11-806BEAF25743}" type="presParOf" srcId="{A8E7255B-6A30-45F3-94DF-441EF312DDFD}" destId="{43DC137F-9957-4ACE-8DB6-392AB5274574}" srcOrd="2" destOrd="0" presId="urn:microsoft.com/office/officeart/2008/layout/LinedList"/>
    <dgm:cxn modelId="{9737BE85-7944-4479-B7AA-A4E4F47B4EA4}" type="presParOf" srcId="{070CB7D6-EDE7-41D0-88C5-4D0DD5947189}" destId="{1FDB61A8-DF19-4C50-80F0-4E8C9838D5F1}" srcOrd="2" destOrd="0" presId="urn:microsoft.com/office/officeart/2008/layout/LinedList"/>
    <dgm:cxn modelId="{DF6A9EA8-0DEC-4B09-AEAC-8064C8CDC6C6}" type="presParOf" srcId="{070CB7D6-EDE7-41D0-88C5-4D0DD5947189}" destId="{493BCF43-6F38-4E45-9E54-43C87A115FCE}" srcOrd="3" destOrd="0" presId="urn:microsoft.com/office/officeart/2008/layout/LinedList"/>
    <dgm:cxn modelId="{2E7ADFBB-4D55-4D0A-A4A6-E4C10E95083A}" type="presParOf" srcId="{070CB7D6-EDE7-41D0-88C5-4D0DD5947189}" destId="{794CBBA7-86D4-4910-B3DC-0FFC429A3653}" srcOrd="4" destOrd="0" presId="urn:microsoft.com/office/officeart/2008/layout/LinedList"/>
    <dgm:cxn modelId="{35150D98-0781-4E6D-B132-D8C7A95C9694}" type="presParOf" srcId="{794CBBA7-86D4-4910-B3DC-0FFC429A3653}" destId="{583640CB-AFC3-40C8-968F-F6D50ABFB867}" srcOrd="0" destOrd="0" presId="urn:microsoft.com/office/officeart/2008/layout/LinedList"/>
    <dgm:cxn modelId="{6919CBBD-4DB9-4179-9ED3-F84511E20BCC}" type="presParOf" srcId="{794CBBA7-86D4-4910-B3DC-0FFC429A3653}" destId="{3426EE08-B1AF-4F6C-BD8F-B943854B6F28}" srcOrd="1" destOrd="0" presId="urn:microsoft.com/office/officeart/2008/layout/LinedList"/>
    <dgm:cxn modelId="{43AA5DE0-5120-47A7-839D-6E733BE1ABE4}" type="presParOf" srcId="{794CBBA7-86D4-4910-B3DC-0FFC429A3653}" destId="{DCD03F2F-2EE1-4EE5-83B4-51C2974FA690}" srcOrd="2" destOrd="0" presId="urn:microsoft.com/office/officeart/2008/layout/LinedList"/>
    <dgm:cxn modelId="{381CD3D3-3D4E-4A4D-A169-352D990AF121}" type="presParOf" srcId="{070CB7D6-EDE7-41D0-88C5-4D0DD5947189}" destId="{7DD5CEEB-8E70-430A-833D-C3AFA921155C}" srcOrd="5" destOrd="0" presId="urn:microsoft.com/office/officeart/2008/layout/LinedList"/>
    <dgm:cxn modelId="{A78CE31E-21A7-4654-8A53-A535280615DD}" type="presParOf" srcId="{070CB7D6-EDE7-41D0-88C5-4D0DD5947189}" destId="{4303B163-76E7-4DB7-A1E4-4C1DF27F9464}" srcOrd="6" destOrd="0" presId="urn:microsoft.com/office/officeart/2008/layout/LinedList"/>
    <dgm:cxn modelId="{23C79B48-253D-4B6E-A901-88AAC67A7650}" type="presParOf" srcId="{070CB7D6-EDE7-41D0-88C5-4D0DD5947189}" destId="{E5B4469B-6C01-4BC0-AD70-09C8FDCF2DC7}" srcOrd="7" destOrd="0" presId="urn:microsoft.com/office/officeart/2008/layout/LinedList"/>
    <dgm:cxn modelId="{62063CE3-DEE8-4FC3-A331-F50F4C67B955}" type="presParOf" srcId="{E5B4469B-6C01-4BC0-AD70-09C8FDCF2DC7}" destId="{F39BDA44-A7A9-443F-B303-B1185853DFB1}" srcOrd="0" destOrd="0" presId="urn:microsoft.com/office/officeart/2008/layout/LinedList"/>
    <dgm:cxn modelId="{C8314C2A-441C-4C49-8B0E-027F9B811F40}" type="presParOf" srcId="{E5B4469B-6C01-4BC0-AD70-09C8FDCF2DC7}" destId="{0ED78DBF-2818-4DC9-A2EA-53116D97C2B9}" srcOrd="1" destOrd="0" presId="urn:microsoft.com/office/officeart/2008/layout/LinedList"/>
    <dgm:cxn modelId="{16DAFF58-8A62-46D9-B28C-69A1DAFABE38}" type="presParOf" srcId="{E5B4469B-6C01-4BC0-AD70-09C8FDCF2DC7}" destId="{A1A7D1FB-BCB6-42E8-9AB0-59F439012B26}" srcOrd="2" destOrd="0" presId="urn:microsoft.com/office/officeart/2008/layout/LinedList"/>
    <dgm:cxn modelId="{3414F556-7A31-4E78-A1DE-2CE8C8FF8B74}" type="presParOf" srcId="{070CB7D6-EDE7-41D0-88C5-4D0DD5947189}" destId="{120B91EE-2FBF-45FE-A018-6573108F6645}" srcOrd="8" destOrd="0" presId="urn:microsoft.com/office/officeart/2008/layout/LinedList"/>
    <dgm:cxn modelId="{7BBFBF75-DA56-4E57-A71D-AC713787410B}" type="presParOf" srcId="{070CB7D6-EDE7-41D0-88C5-4D0DD5947189}" destId="{CDDD363D-9433-46A6-B214-2CA113F6D417}" srcOrd="9"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F90E01B-8A1F-49CA-B0DB-2E6CE3510915}"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5B7CE79B-2559-42F5-AC84-E5FAFEBB2CBB}">
      <dgm:prSet/>
      <dgm:spPr/>
      <dgm:t>
        <a:bodyPr/>
        <a:lstStyle/>
        <a:p>
          <a:r>
            <a:rPr lang="en-US"/>
            <a:t>Unsupervised learning is a type of machine learning in which models are trained using unlabeled dataset and are allowed to act on that data without any supervision</a:t>
          </a:r>
        </a:p>
      </dgm:t>
    </dgm:pt>
    <dgm:pt modelId="{D6D136ED-0219-4807-8C9B-ACB9A1FAF342}" type="parTrans" cxnId="{44612B36-47E5-4722-8F45-F1D2560F79E3}">
      <dgm:prSet/>
      <dgm:spPr/>
      <dgm:t>
        <a:bodyPr/>
        <a:lstStyle/>
        <a:p>
          <a:endParaRPr lang="en-US"/>
        </a:p>
      </dgm:t>
    </dgm:pt>
    <dgm:pt modelId="{9A6CE11B-276A-49FA-A257-9A5A32DEDC2D}" type="sibTrans" cxnId="{44612B36-47E5-4722-8F45-F1D2560F79E3}">
      <dgm:prSet/>
      <dgm:spPr/>
      <dgm:t>
        <a:bodyPr/>
        <a:lstStyle/>
        <a:p>
          <a:endParaRPr lang="en-US"/>
        </a:p>
      </dgm:t>
    </dgm:pt>
    <dgm:pt modelId="{5B47F070-FA24-4128-8FDA-70B37E1DD8F6}">
      <dgm:prSet/>
      <dgm:spPr/>
      <dgm:t>
        <a:bodyPr/>
        <a:lstStyle/>
        <a:p>
          <a:r>
            <a:rPr lang="en-US"/>
            <a:t>Unsupervised learning cannot be directly applied to a regression or classification problem because unlike supervised learning, we have the input data but no corresponding output data. </a:t>
          </a:r>
        </a:p>
      </dgm:t>
    </dgm:pt>
    <dgm:pt modelId="{BE044BDA-FD09-4E8B-8495-F68A03973376}" type="parTrans" cxnId="{12DF7D4E-E858-4F98-B888-19632D0D35E3}">
      <dgm:prSet/>
      <dgm:spPr/>
      <dgm:t>
        <a:bodyPr/>
        <a:lstStyle/>
        <a:p>
          <a:endParaRPr lang="en-US"/>
        </a:p>
      </dgm:t>
    </dgm:pt>
    <dgm:pt modelId="{3BBB917F-73E7-48EA-9049-B731EDDB501B}" type="sibTrans" cxnId="{12DF7D4E-E858-4F98-B888-19632D0D35E3}">
      <dgm:prSet/>
      <dgm:spPr/>
      <dgm:t>
        <a:bodyPr/>
        <a:lstStyle/>
        <a:p>
          <a:endParaRPr lang="en-US"/>
        </a:p>
      </dgm:t>
    </dgm:pt>
    <dgm:pt modelId="{5E734002-5CBD-4DC7-A89E-1A464DFC7AC0}">
      <dgm:prSet/>
      <dgm:spPr/>
      <dgm:t>
        <a:bodyPr/>
        <a:lstStyle/>
        <a:p>
          <a:r>
            <a:rPr lang="en-US"/>
            <a:t>The goal of unsupervised learning is to find the underlying structure of dataset, group that data according to similarities, and represent that dataset in a compressed format.</a:t>
          </a:r>
        </a:p>
      </dgm:t>
    </dgm:pt>
    <dgm:pt modelId="{D0407785-4CB2-4162-AEBF-B34B2C79E13E}" type="parTrans" cxnId="{734E3D38-9AD1-4E23-B17F-4A348947E252}">
      <dgm:prSet/>
      <dgm:spPr/>
      <dgm:t>
        <a:bodyPr/>
        <a:lstStyle/>
        <a:p>
          <a:endParaRPr lang="en-US"/>
        </a:p>
      </dgm:t>
    </dgm:pt>
    <dgm:pt modelId="{CC8B12ED-102E-42BB-BF83-BB03F342A10A}" type="sibTrans" cxnId="{734E3D38-9AD1-4E23-B17F-4A348947E252}">
      <dgm:prSet/>
      <dgm:spPr/>
      <dgm:t>
        <a:bodyPr/>
        <a:lstStyle/>
        <a:p>
          <a:endParaRPr lang="en-US"/>
        </a:p>
      </dgm:t>
    </dgm:pt>
    <dgm:pt modelId="{6ADB8359-FEBE-4B16-854E-CAC6A0A18E3A}" type="pres">
      <dgm:prSet presAssocID="{2F90E01B-8A1F-49CA-B0DB-2E6CE3510915}" presName="diagram" presStyleCnt="0">
        <dgm:presLayoutVars>
          <dgm:dir/>
          <dgm:resizeHandles val="exact"/>
        </dgm:presLayoutVars>
      </dgm:prSet>
      <dgm:spPr/>
    </dgm:pt>
    <dgm:pt modelId="{2432B7CC-A189-40F5-9064-82E6CD887AB7}" type="pres">
      <dgm:prSet presAssocID="{5B7CE79B-2559-42F5-AC84-E5FAFEBB2CBB}" presName="node" presStyleLbl="node1" presStyleIdx="0" presStyleCnt="3">
        <dgm:presLayoutVars>
          <dgm:bulletEnabled val="1"/>
        </dgm:presLayoutVars>
      </dgm:prSet>
      <dgm:spPr/>
    </dgm:pt>
    <dgm:pt modelId="{F5716E68-805F-41DA-B843-3D9F383EC50F}" type="pres">
      <dgm:prSet presAssocID="{9A6CE11B-276A-49FA-A257-9A5A32DEDC2D}" presName="sibTrans" presStyleCnt="0"/>
      <dgm:spPr/>
    </dgm:pt>
    <dgm:pt modelId="{D4040D5F-8F1C-4CBF-B6A1-EB3D478FC993}" type="pres">
      <dgm:prSet presAssocID="{5B47F070-FA24-4128-8FDA-70B37E1DD8F6}" presName="node" presStyleLbl="node1" presStyleIdx="1" presStyleCnt="3">
        <dgm:presLayoutVars>
          <dgm:bulletEnabled val="1"/>
        </dgm:presLayoutVars>
      </dgm:prSet>
      <dgm:spPr/>
    </dgm:pt>
    <dgm:pt modelId="{04242F7D-8D36-4532-9F2B-B95629766283}" type="pres">
      <dgm:prSet presAssocID="{3BBB917F-73E7-48EA-9049-B731EDDB501B}" presName="sibTrans" presStyleCnt="0"/>
      <dgm:spPr/>
    </dgm:pt>
    <dgm:pt modelId="{12F40C29-28A3-436B-85F0-14CD0ED16AAA}" type="pres">
      <dgm:prSet presAssocID="{5E734002-5CBD-4DC7-A89E-1A464DFC7AC0}" presName="node" presStyleLbl="node1" presStyleIdx="2" presStyleCnt="3">
        <dgm:presLayoutVars>
          <dgm:bulletEnabled val="1"/>
        </dgm:presLayoutVars>
      </dgm:prSet>
      <dgm:spPr/>
    </dgm:pt>
  </dgm:ptLst>
  <dgm:cxnLst>
    <dgm:cxn modelId="{0593CC0D-FD8F-4F39-AF67-4B84B6DFF46B}" type="presOf" srcId="{5E734002-5CBD-4DC7-A89E-1A464DFC7AC0}" destId="{12F40C29-28A3-436B-85F0-14CD0ED16AAA}" srcOrd="0" destOrd="0" presId="urn:microsoft.com/office/officeart/2005/8/layout/default"/>
    <dgm:cxn modelId="{44612B36-47E5-4722-8F45-F1D2560F79E3}" srcId="{2F90E01B-8A1F-49CA-B0DB-2E6CE3510915}" destId="{5B7CE79B-2559-42F5-AC84-E5FAFEBB2CBB}" srcOrd="0" destOrd="0" parTransId="{D6D136ED-0219-4807-8C9B-ACB9A1FAF342}" sibTransId="{9A6CE11B-276A-49FA-A257-9A5A32DEDC2D}"/>
    <dgm:cxn modelId="{734E3D38-9AD1-4E23-B17F-4A348947E252}" srcId="{2F90E01B-8A1F-49CA-B0DB-2E6CE3510915}" destId="{5E734002-5CBD-4DC7-A89E-1A464DFC7AC0}" srcOrd="2" destOrd="0" parTransId="{D0407785-4CB2-4162-AEBF-B34B2C79E13E}" sibTransId="{CC8B12ED-102E-42BB-BF83-BB03F342A10A}"/>
    <dgm:cxn modelId="{12DF7D4E-E858-4F98-B888-19632D0D35E3}" srcId="{2F90E01B-8A1F-49CA-B0DB-2E6CE3510915}" destId="{5B47F070-FA24-4128-8FDA-70B37E1DD8F6}" srcOrd="1" destOrd="0" parTransId="{BE044BDA-FD09-4E8B-8495-F68A03973376}" sibTransId="{3BBB917F-73E7-48EA-9049-B731EDDB501B}"/>
    <dgm:cxn modelId="{05B6277C-3417-4C3A-86EA-303780D91614}" type="presOf" srcId="{5B47F070-FA24-4128-8FDA-70B37E1DD8F6}" destId="{D4040D5F-8F1C-4CBF-B6A1-EB3D478FC993}" srcOrd="0" destOrd="0" presId="urn:microsoft.com/office/officeart/2005/8/layout/default"/>
    <dgm:cxn modelId="{17FA32D1-7AB6-4167-811D-439F8F293553}" type="presOf" srcId="{2F90E01B-8A1F-49CA-B0DB-2E6CE3510915}" destId="{6ADB8359-FEBE-4B16-854E-CAC6A0A18E3A}" srcOrd="0" destOrd="0" presId="urn:microsoft.com/office/officeart/2005/8/layout/default"/>
    <dgm:cxn modelId="{2B5F82EB-23B2-4584-BF66-C7479EDC6FB2}" type="presOf" srcId="{5B7CE79B-2559-42F5-AC84-E5FAFEBB2CBB}" destId="{2432B7CC-A189-40F5-9064-82E6CD887AB7}" srcOrd="0" destOrd="0" presId="urn:microsoft.com/office/officeart/2005/8/layout/default"/>
    <dgm:cxn modelId="{A99E344D-840B-42BB-B8BE-8F0A017D6B2C}" type="presParOf" srcId="{6ADB8359-FEBE-4B16-854E-CAC6A0A18E3A}" destId="{2432B7CC-A189-40F5-9064-82E6CD887AB7}" srcOrd="0" destOrd="0" presId="urn:microsoft.com/office/officeart/2005/8/layout/default"/>
    <dgm:cxn modelId="{84088D59-532E-4297-8CF4-C97E7724169A}" type="presParOf" srcId="{6ADB8359-FEBE-4B16-854E-CAC6A0A18E3A}" destId="{F5716E68-805F-41DA-B843-3D9F383EC50F}" srcOrd="1" destOrd="0" presId="urn:microsoft.com/office/officeart/2005/8/layout/default"/>
    <dgm:cxn modelId="{5B775844-A148-4A8B-A5E0-A619A4C81EF4}" type="presParOf" srcId="{6ADB8359-FEBE-4B16-854E-CAC6A0A18E3A}" destId="{D4040D5F-8F1C-4CBF-B6A1-EB3D478FC993}" srcOrd="2" destOrd="0" presId="urn:microsoft.com/office/officeart/2005/8/layout/default"/>
    <dgm:cxn modelId="{E5617F62-E306-42F7-942A-527AB8DC65F9}" type="presParOf" srcId="{6ADB8359-FEBE-4B16-854E-CAC6A0A18E3A}" destId="{04242F7D-8D36-4532-9F2B-B95629766283}" srcOrd="3" destOrd="0" presId="urn:microsoft.com/office/officeart/2005/8/layout/default"/>
    <dgm:cxn modelId="{6818B95E-4A94-4C7B-B71C-EA813D0DB11A}" type="presParOf" srcId="{6ADB8359-FEBE-4B16-854E-CAC6A0A18E3A}" destId="{12F40C29-28A3-436B-85F0-14CD0ED16AAA}"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53FAA52-6FA3-4351-895A-BA592208EF1B}" type="doc">
      <dgm:prSet loTypeId="urn:microsoft.com/office/officeart/2005/8/layout/process5" loCatId="process" qsTypeId="urn:microsoft.com/office/officeart/2005/8/quickstyle/simple1" qsCatId="simple" csTypeId="urn:microsoft.com/office/officeart/2005/8/colors/colorful5" csCatId="colorful"/>
      <dgm:spPr/>
      <dgm:t>
        <a:bodyPr/>
        <a:lstStyle/>
        <a:p>
          <a:endParaRPr lang="en-US"/>
        </a:p>
      </dgm:t>
    </dgm:pt>
    <dgm:pt modelId="{35B4A623-C840-45DA-8FE7-3DE347D51860}">
      <dgm:prSet/>
      <dgm:spPr/>
      <dgm:t>
        <a:bodyPr/>
        <a:lstStyle/>
        <a:p>
          <a:r>
            <a:rPr lang="en-US"/>
            <a:t>Here, we have taken an unlabeled input data, which means it is not categorized and corresponding outputs are also not given. </a:t>
          </a:r>
        </a:p>
      </dgm:t>
    </dgm:pt>
    <dgm:pt modelId="{6DF8227F-9222-42FD-998E-9DA7911CFF35}" type="parTrans" cxnId="{AB08A9FE-BE32-4385-B20B-CDA089B07E63}">
      <dgm:prSet/>
      <dgm:spPr/>
      <dgm:t>
        <a:bodyPr/>
        <a:lstStyle/>
        <a:p>
          <a:endParaRPr lang="en-US"/>
        </a:p>
      </dgm:t>
    </dgm:pt>
    <dgm:pt modelId="{6F65BFDB-6BC7-4255-862B-45EE58B31A1B}" type="sibTrans" cxnId="{AB08A9FE-BE32-4385-B20B-CDA089B07E63}">
      <dgm:prSet/>
      <dgm:spPr/>
      <dgm:t>
        <a:bodyPr/>
        <a:lstStyle/>
        <a:p>
          <a:endParaRPr lang="en-US"/>
        </a:p>
      </dgm:t>
    </dgm:pt>
    <dgm:pt modelId="{B419EE9D-0BD9-4541-8614-0E85728FDE80}">
      <dgm:prSet/>
      <dgm:spPr/>
      <dgm:t>
        <a:bodyPr/>
        <a:lstStyle/>
        <a:p>
          <a:r>
            <a:rPr lang="en-US"/>
            <a:t>Now, this unlabeled input data is fed to the machine learning model in order to train it.</a:t>
          </a:r>
        </a:p>
      </dgm:t>
    </dgm:pt>
    <dgm:pt modelId="{5DED02AC-5854-4B4F-9A14-626053062A6F}" type="parTrans" cxnId="{A09B840C-A5A1-4A64-980D-6E1FED8B9B9D}">
      <dgm:prSet/>
      <dgm:spPr/>
      <dgm:t>
        <a:bodyPr/>
        <a:lstStyle/>
        <a:p>
          <a:endParaRPr lang="en-US"/>
        </a:p>
      </dgm:t>
    </dgm:pt>
    <dgm:pt modelId="{23AD8C67-B418-44F2-B0A6-A994D265CA6C}" type="sibTrans" cxnId="{A09B840C-A5A1-4A64-980D-6E1FED8B9B9D}">
      <dgm:prSet/>
      <dgm:spPr/>
      <dgm:t>
        <a:bodyPr/>
        <a:lstStyle/>
        <a:p>
          <a:endParaRPr lang="en-US"/>
        </a:p>
      </dgm:t>
    </dgm:pt>
    <dgm:pt modelId="{2544F25D-B1CB-4134-95D2-F4EDC5F99B3B}">
      <dgm:prSet/>
      <dgm:spPr/>
      <dgm:t>
        <a:bodyPr/>
        <a:lstStyle/>
        <a:p>
          <a:r>
            <a:rPr lang="en-US"/>
            <a:t>Firstly, it will interpret the raw data to find the hidden patterns from the data and then will apply suitable algorithms such as k-means clustering, Decision tree, etc. </a:t>
          </a:r>
        </a:p>
      </dgm:t>
    </dgm:pt>
    <dgm:pt modelId="{D779A64D-5127-497D-8EA4-28C7516B5F46}" type="parTrans" cxnId="{D7566B9D-3D58-4A78-8426-D5988F912640}">
      <dgm:prSet/>
      <dgm:spPr/>
      <dgm:t>
        <a:bodyPr/>
        <a:lstStyle/>
        <a:p>
          <a:endParaRPr lang="en-US"/>
        </a:p>
      </dgm:t>
    </dgm:pt>
    <dgm:pt modelId="{DC0B5C08-452F-4D1D-A59D-F71AD7C31D49}" type="sibTrans" cxnId="{D7566B9D-3D58-4A78-8426-D5988F912640}">
      <dgm:prSet/>
      <dgm:spPr/>
      <dgm:t>
        <a:bodyPr/>
        <a:lstStyle/>
        <a:p>
          <a:endParaRPr lang="en-US"/>
        </a:p>
      </dgm:t>
    </dgm:pt>
    <dgm:pt modelId="{7146261A-3AD1-406F-868E-CAF114996296}">
      <dgm:prSet/>
      <dgm:spPr/>
      <dgm:t>
        <a:bodyPr/>
        <a:lstStyle/>
        <a:p>
          <a:r>
            <a:rPr lang="en-US"/>
            <a:t>Once it applies the suitable algorithm, the algorithm divides the data objects into groups according to the similarities and difference between the objects. </a:t>
          </a:r>
        </a:p>
      </dgm:t>
    </dgm:pt>
    <dgm:pt modelId="{A3736485-7CDA-4D64-837B-2C612A60AB53}" type="parTrans" cxnId="{EE742A35-11AC-4B17-956A-3F48387989D0}">
      <dgm:prSet/>
      <dgm:spPr/>
      <dgm:t>
        <a:bodyPr/>
        <a:lstStyle/>
        <a:p>
          <a:endParaRPr lang="en-US"/>
        </a:p>
      </dgm:t>
    </dgm:pt>
    <dgm:pt modelId="{5E368E5E-8575-4295-879C-728608605851}" type="sibTrans" cxnId="{EE742A35-11AC-4B17-956A-3F48387989D0}">
      <dgm:prSet/>
      <dgm:spPr/>
      <dgm:t>
        <a:bodyPr/>
        <a:lstStyle/>
        <a:p>
          <a:endParaRPr lang="en-US"/>
        </a:p>
      </dgm:t>
    </dgm:pt>
    <dgm:pt modelId="{50CB53EA-487B-4992-A6A0-9D3D57F7C205}" type="pres">
      <dgm:prSet presAssocID="{853FAA52-6FA3-4351-895A-BA592208EF1B}" presName="diagram" presStyleCnt="0">
        <dgm:presLayoutVars>
          <dgm:dir/>
          <dgm:resizeHandles val="exact"/>
        </dgm:presLayoutVars>
      </dgm:prSet>
      <dgm:spPr/>
    </dgm:pt>
    <dgm:pt modelId="{07AA549D-B544-4830-BCAF-656406160C89}" type="pres">
      <dgm:prSet presAssocID="{35B4A623-C840-45DA-8FE7-3DE347D51860}" presName="node" presStyleLbl="node1" presStyleIdx="0" presStyleCnt="4">
        <dgm:presLayoutVars>
          <dgm:bulletEnabled val="1"/>
        </dgm:presLayoutVars>
      </dgm:prSet>
      <dgm:spPr/>
    </dgm:pt>
    <dgm:pt modelId="{E5CC165E-C607-47EC-ACDB-C276E03E83D2}" type="pres">
      <dgm:prSet presAssocID="{6F65BFDB-6BC7-4255-862B-45EE58B31A1B}" presName="sibTrans" presStyleLbl="sibTrans2D1" presStyleIdx="0" presStyleCnt="3"/>
      <dgm:spPr/>
    </dgm:pt>
    <dgm:pt modelId="{EED523E2-0FE9-4923-8F5F-67966EEDAFB1}" type="pres">
      <dgm:prSet presAssocID="{6F65BFDB-6BC7-4255-862B-45EE58B31A1B}" presName="connectorText" presStyleLbl="sibTrans2D1" presStyleIdx="0" presStyleCnt="3"/>
      <dgm:spPr/>
    </dgm:pt>
    <dgm:pt modelId="{40D789B6-EB93-4099-9F87-8709036DB344}" type="pres">
      <dgm:prSet presAssocID="{B419EE9D-0BD9-4541-8614-0E85728FDE80}" presName="node" presStyleLbl="node1" presStyleIdx="1" presStyleCnt="4">
        <dgm:presLayoutVars>
          <dgm:bulletEnabled val="1"/>
        </dgm:presLayoutVars>
      </dgm:prSet>
      <dgm:spPr/>
    </dgm:pt>
    <dgm:pt modelId="{C8C4D25C-A31B-4E1B-A736-D5ED64FCF118}" type="pres">
      <dgm:prSet presAssocID="{23AD8C67-B418-44F2-B0A6-A994D265CA6C}" presName="sibTrans" presStyleLbl="sibTrans2D1" presStyleIdx="1" presStyleCnt="3"/>
      <dgm:spPr/>
    </dgm:pt>
    <dgm:pt modelId="{308C36CC-4D87-493D-988B-7E01BC1799B6}" type="pres">
      <dgm:prSet presAssocID="{23AD8C67-B418-44F2-B0A6-A994D265CA6C}" presName="connectorText" presStyleLbl="sibTrans2D1" presStyleIdx="1" presStyleCnt="3"/>
      <dgm:spPr/>
    </dgm:pt>
    <dgm:pt modelId="{807C88B3-EB6F-4562-BD92-BF87764A277C}" type="pres">
      <dgm:prSet presAssocID="{2544F25D-B1CB-4134-95D2-F4EDC5F99B3B}" presName="node" presStyleLbl="node1" presStyleIdx="2" presStyleCnt="4">
        <dgm:presLayoutVars>
          <dgm:bulletEnabled val="1"/>
        </dgm:presLayoutVars>
      </dgm:prSet>
      <dgm:spPr/>
    </dgm:pt>
    <dgm:pt modelId="{4CEF5028-7A72-409C-AA57-6F9B6BE208FD}" type="pres">
      <dgm:prSet presAssocID="{DC0B5C08-452F-4D1D-A59D-F71AD7C31D49}" presName="sibTrans" presStyleLbl="sibTrans2D1" presStyleIdx="2" presStyleCnt="3"/>
      <dgm:spPr/>
    </dgm:pt>
    <dgm:pt modelId="{9C65F70A-80F6-49B4-B6D5-D4B265ED051F}" type="pres">
      <dgm:prSet presAssocID="{DC0B5C08-452F-4D1D-A59D-F71AD7C31D49}" presName="connectorText" presStyleLbl="sibTrans2D1" presStyleIdx="2" presStyleCnt="3"/>
      <dgm:spPr/>
    </dgm:pt>
    <dgm:pt modelId="{65689859-3709-49FF-BA75-6CD5E0AAA8A8}" type="pres">
      <dgm:prSet presAssocID="{7146261A-3AD1-406F-868E-CAF114996296}" presName="node" presStyleLbl="node1" presStyleIdx="3" presStyleCnt="4">
        <dgm:presLayoutVars>
          <dgm:bulletEnabled val="1"/>
        </dgm:presLayoutVars>
      </dgm:prSet>
      <dgm:spPr/>
    </dgm:pt>
  </dgm:ptLst>
  <dgm:cxnLst>
    <dgm:cxn modelId="{03E34905-5CC0-4547-8621-3EF2AC7563DE}" type="presOf" srcId="{6F65BFDB-6BC7-4255-862B-45EE58B31A1B}" destId="{E5CC165E-C607-47EC-ACDB-C276E03E83D2}" srcOrd="0" destOrd="0" presId="urn:microsoft.com/office/officeart/2005/8/layout/process5"/>
    <dgm:cxn modelId="{A09B840C-A5A1-4A64-980D-6E1FED8B9B9D}" srcId="{853FAA52-6FA3-4351-895A-BA592208EF1B}" destId="{B419EE9D-0BD9-4541-8614-0E85728FDE80}" srcOrd="1" destOrd="0" parTransId="{5DED02AC-5854-4B4F-9A14-626053062A6F}" sibTransId="{23AD8C67-B418-44F2-B0A6-A994D265CA6C}"/>
    <dgm:cxn modelId="{5F189E1A-40E7-41A7-9997-7A90A69F9C0E}" type="presOf" srcId="{7146261A-3AD1-406F-868E-CAF114996296}" destId="{65689859-3709-49FF-BA75-6CD5E0AAA8A8}" srcOrd="0" destOrd="0" presId="urn:microsoft.com/office/officeart/2005/8/layout/process5"/>
    <dgm:cxn modelId="{EE742A35-11AC-4B17-956A-3F48387989D0}" srcId="{853FAA52-6FA3-4351-895A-BA592208EF1B}" destId="{7146261A-3AD1-406F-868E-CAF114996296}" srcOrd="3" destOrd="0" parTransId="{A3736485-7CDA-4D64-837B-2C612A60AB53}" sibTransId="{5E368E5E-8575-4295-879C-728608605851}"/>
    <dgm:cxn modelId="{B7076F5F-28E3-46CA-A970-D2F387073F73}" type="presOf" srcId="{DC0B5C08-452F-4D1D-A59D-F71AD7C31D49}" destId="{4CEF5028-7A72-409C-AA57-6F9B6BE208FD}" srcOrd="0" destOrd="0" presId="urn:microsoft.com/office/officeart/2005/8/layout/process5"/>
    <dgm:cxn modelId="{00F9C367-111A-42D2-9C9F-C1751D75D0CF}" type="presOf" srcId="{6F65BFDB-6BC7-4255-862B-45EE58B31A1B}" destId="{EED523E2-0FE9-4923-8F5F-67966EEDAFB1}" srcOrd="1" destOrd="0" presId="urn:microsoft.com/office/officeart/2005/8/layout/process5"/>
    <dgm:cxn modelId="{C40FAF86-4EA8-4ACD-A31B-3C47BFAA7906}" type="presOf" srcId="{23AD8C67-B418-44F2-B0A6-A994D265CA6C}" destId="{C8C4D25C-A31B-4E1B-A736-D5ED64FCF118}" srcOrd="0" destOrd="0" presId="urn:microsoft.com/office/officeart/2005/8/layout/process5"/>
    <dgm:cxn modelId="{1E844E92-C8E7-40EE-A275-DD162116C620}" type="presOf" srcId="{853FAA52-6FA3-4351-895A-BA592208EF1B}" destId="{50CB53EA-487B-4992-A6A0-9D3D57F7C205}" srcOrd="0" destOrd="0" presId="urn:microsoft.com/office/officeart/2005/8/layout/process5"/>
    <dgm:cxn modelId="{64CCC199-10BA-4FCB-9BC7-D478E794682D}" type="presOf" srcId="{35B4A623-C840-45DA-8FE7-3DE347D51860}" destId="{07AA549D-B544-4830-BCAF-656406160C89}" srcOrd="0" destOrd="0" presId="urn:microsoft.com/office/officeart/2005/8/layout/process5"/>
    <dgm:cxn modelId="{D7566B9D-3D58-4A78-8426-D5988F912640}" srcId="{853FAA52-6FA3-4351-895A-BA592208EF1B}" destId="{2544F25D-B1CB-4134-95D2-F4EDC5F99B3B}" srcOrd="2" destOrd="0" parTransId="{D779A64D-5127-497D-8EA4-28C7516B5F46}" sibTransId="{DC0B5C08-452F-4D1D-A59D-F71AD7C31D49}"/>
    <dgm:cxn modelId="{7974D9BA-8409-407B-A1B2-A38ADDED9009}" type="presOf" srcId="{B419EE9D-0BD9-4541-8614-0E85728FDE80}" destId="{40D789B6-EB93-4099-9F87-8709036DB344}" srcOrd="0" destOrd="0" presId="urn:microsoft.com/office/officeart/2005/8/layout/process5"/>
    <dgm:cxn modelId="{627F24D2-81A0-4458-AFB4-C0C1A2C31CAB}" type="presOf" srcId="{2544F25D-B1CB-4134-95D2-F4EDC5F99B3B}" destId="{807C88B3-EB6F-4562-BD92-BF87764A277C}" srcOrd="0" destOrd="0" presId="urn:microsoft.com/office/officeart/2005/8/layout/process5"/>
    <dgm:cxn modelId="{EAC187E0-097F-4B2A-A079-5D9E94EBB7BB}" type="presOf" srcId="{23AD8C67-B418-44F2-B0A6-A994D265CA6C}" destId="{308C36CC-4D87-493D-988B-7E01BC1799B6}" srcOrd="1" destOrd="0" presId="urn:microsoft.com/office/officeart/2005/8/layout/process5"/>
    <dgm:cxn modelId="{1C0F77EC-4BA5-4456-9E58-8BDA12873A84}" type="presOf" srcId="{DC0B5C08-452F-4D1D-A59D-F71AD7C31D49}" destId="{9C65F70A-80F6-49B4-B6D5-D4B265ED051F}" srcOrd="1" destOrd="0" presId="urn:microsoft.com/office/officeart/2005/8/layout/process5"/>
    <dgm:cxn modelId="{AB08A9FE-BE32-4385-B20B-CDA089B07E63}" srcId="{853FAA52-6FA3-4351-895A-BA592208EF1B}" destId="{35B4A623-C840-45DA-8FE7-3DE347D51860}" srcOrd="0" destOrd="0" parTransId="{6DF8227F-9222-42FD-998E-9DA7911CFF35}" sibTransId="{6F65BFDB-6BC7-4255-862B-45EE58B31A1B}"/>
    <dgm:cxn modelId="{86516BC8-2DF0-43A7-B22D-3CD4017B45CC}" type="presParOf" srcId="{50CB53EA-487B-4992-A6A0-9D3D57F7C205}" destId="{07AA549D-B544-4830-BCAF-656406160C89}" srcOrd="0" destOrd="0" presId="urn:microsoft.com/office/officeart/2005/8/layout/process5"/>
    <dgm:cxn modelId="{363F4998-709E-44CC-91CF-8DEDBFC46AE8}" type="presParOf" srcId="{50CB53EA-487B-4992-A6A0-9D3D57F7C205}" destId="{E5CC165E-C607-47EC-ACDB-C276E03E83D2}" srcOrd="1" destOrd="0" presId="urn:microsoft.com/office/officeart/2005/8/layout/process5"/>
    <dgm:cxn modelId="{9B631A94-7014-45CF-AEBD-830F44599757}" type="presParOf" srcId="{E5CC165E-C607-47EC-ACDB-C276E03E83D2}" destId="{EED523E2-0FE9-4923-8F5F-67966EEDAFB1}" srcOrd="0" destOrd="0" presId="urn:microsoft.com/office/officeart/2005/8/layout/process5"/>
    <dgm:cxn modelId="{7724528E-E361-47C4-ACDA-37C3203CFEB7}" type="presParOf" srcId="{50CB53EA-487B-4992-A6A0-9D3D57F7C205}" destId="{40D789B6-EB93-4099-9F87-8709036DB344}" srcOrd="2" destOrd="0" presId="urn:microsoft.com/office/officeart/2005/8/layout/process5"/>
    <dgm:cxn modelId="{7D16A56B-7714-48D4-9351-945CC3AACF1C}" type="presParOf" srcId="{50CB53EA-487B-4992-A6A0-9D3D57F7C205}" destId="{C8C4D25C-A31B-4E1B-A736-D5ED64FCF118}" srcOrd="3" destOrd="0" presId="urn:microsoft.com/office/officeart/2005/8/layout/process5"/>
    <dgm:cxn modelId="{FD238D3E-39EF-40EB-A896-EB56B695F774}" type="presParOf" srcId="{C8C4D25C-A31B-4E1B-A736-D5ED64FCF118}" destId="{308C36CC-4D87-493D-988B-7E01BC1799B6}" srcOrd="0" destOrd="0" presId="urn:microsoft.com/office/officeart/2005/8/layout/process5"/>
    <dgm:cxn modelId="{FDA8F681-B111-4365-9775-D5E2D064A6D7}" type="presParOf" srcId="{50CB53EA-487B-4992-A6A0-9D3D57F7C205}" destId="{807C88B3-EB6F-4562-BD92-BF87764A277C}" srcOrd="4" destOrd="0" presId="urn:microsoft.com/office/officeart/2005/8/layout/process5"/>
    <dgm:cxn modelId="{4529C2D8-3162-425B-B8FF-425677B1E9A6}" type="presParOf" srcId="{50CB53EA-487B-4992-A6A0-9D3D57F7C205}" destId="{4CEF5028-7A72-409C-AA57-6F9B6BE208FD}" srcOrd="5" destOrd="0" presId="urn:microsoft.com/office/officeart/2005/8/layout/process5"/>
    <dgm:cxn modelId="{4FE5FC67-BBF0-41C6-855D-A42E2ED5168A}" type="presParOf" srcId="{4CEF5028-7A72-409C-AA57-6F9B6BE208FD}" destId="{9C65F70A-80F6-49B4-B6D5-D4B265ED051F}" srcOrd="0" destOrd="0" presId="urn:microsoft.com/office/officeart/2005/8/layout/process5"/>
    <dgm:cxn modelId="{70C4460E-3E49-4416-897A-CF5470D9B156}" type="presParOf" srcId="{50CB53EA-487B-4992-A6A0-9D3D57F7C205}" destId="{65689859-3709-49FF-BA75-6CD5E0AAA8A8}" srcOrd="6"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6A7073D-FADF-4F8B-A9EE-62AAA506989B}"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0C98489C-A415-409D-8AB6-C8B3CDF32C24}">
      <dgm:prSet/>
      <dgm:spPr>
        <a:solidFill>
          <a:schemeClr val="tx2">
            <a:lumMod val="50000"/>
            <a:lumOff val="50000"/>
          </a:schemeClr>
        </a:solidFill>
      </dgm:spPr>
      <dgm:t>
        <a:bodyPr/>
        <a:lstStyle/>
        <a:p>
          <a:pPr>
            <a:defRPr cap="all"/>
          </a:pPr>
          <a:r>
            <a:rPr lang="en-US"/>
            <a:t>Clustering </a:t>
          </a:r>
        </a:p>
      </dgm:t>
    </dgm:pt>
    <dgm:pt modelId="{D356772B-A3BC-4A9E-9ACD-9B0D0443B28D}" type="parTrans" cxnId="{3B79C98E-FF73-4C7C-BA74-D9C70D37F0A2}">
      <dgm:prSet/>
      <dgm:spPr/>
      <dgm:t>
        <a:bodyPr/>
        <a:lstStyle/>
        <a:p>
          <a:endParaRPr lang="en-US"/>
        </a:p>
      </dgm:t>
    </dgm:pt>
    <dgm:pt modelId="{4F09C428-0BB4-4680-BDFC-ABC9408648F0}" type="sibTrans" cxnId="{3B79C98E-FF73-4C7C-BA74-D9C70D37F0A2}">
      <dgm:prSet/>
      <dgm:spPr/>
      <dgm:t>
        <a:bodyPr/>
        <a:lstStyle/>
        <a:p>
          <a:endParaRPr lang="en-US"/>
        </a:p>
      </dgm:t>
    </dgm:pt>
    <dgm:pt modelId="{B84EE37F-EF8F-47C4-8062-2382FC7506FB}">
      <dgm:prSet/>
      <dgm:spPr>
        <a:solidFill>
          <a:schemeClr val="tx1"/>
        </a:solidFill>
      </dgm:spPr>
      <dgm:t>
        <a:bodyPr/>
        <a:lstStyle/>
        <a:p>
          <a:pPr>
            <a:defRPr cap="all"/>
          </a:pPr>
          <a:r>
            <a:rPr lang="en-US"/>
            <a:t>Association</a:t>
          </a:r>
        </a:p>
      </dgm:t>
    </dgm:pt>
    <dgm:pt modelId="{B0BB56B5-C5DD-4D58-AFBE-B140D4E3BDBE}" type="parTrans" cxnId="{A1D6EEDA-4E7A-40FE-9A1B-92F300D8CCEF}">
      <dgm:prSet/>
      <dgm:spPr/>
      <dgm:t>
        <a:bodyPr/>
        <a:lstStyle/>
        <a:p>
          <a:endParaRPr lang="en-US"/>
        </a:p>
      </dgm:t>
    </dgm:pt>
    <dgm:pt modelId="{3AB062F1-B8C3-4ABE-8608-3986E17C2240}" type="sibTrans" cxnId="{A1D6EEDA-4E7A-40FE-9A1B-92F300D8CCEF}">
      <dgm:prSet/>
      <dgm:spPr/>
      <dgm:t>
        <a:bodyPr/>
        <a:lstStyle/>
        <a:p>
          <a:endParaRPr lang="en-US"/>
        </a:p>
      </dgm:t>
    </dgm:pt>
    <dgm:pt modelId="{9C4E927B-5714-4F6D-8FE7-563CF73E8B94}" type="pres">
      <dgm:prSet presAssocID="{06A7073D-FADF-4F8B-A9EE-62AAA506989B}" presName="diagram" presStyleCnt="0">
        <dgm:presLayoutVars>
          <dgm:dir/>
          <dgm:resizeHandles val="exact"/>
        </dgm:presLayoutVars>
      </dgm:prSet>
      <dgm:spPr/>
    </dgm:pt>
    <dgm:pt modelId="{640C123D-94B8-4737-AEF6-7FA702233C6E}" type="pres">
      <dgm:prSet presAssocID="{0C98489C-A415-409D-8AB6-C8B3CDF32C24}" presName="node" presStyleLbl="node1" presStyleIdx="0" presStyleCnt="2">
        <dgm:presLayoutVars>
          <dgm:bulletEnabled val="1"/>
        </dgm:presLayoutVars>
      </dgm:prSet>
      <dgm:spPr/>
    </dgm:pt>
    <dgm:pt modelId="{3510D57F-412A-461F-BB7C-0E19EFBFA683}" type="pres">
      <dgm:prSet presAssocID="{4F09C428-0BB4-4680-BDFC-ABC9408648F0}" presName="sibTrans" presStyleCnt="0"/>
      <dgm:spPr/>
    </dgm:pt>
    <dgm:pt modelId="{469DF605-5281-4372-BAEA-97B39DFF08EF}" type="pres">
      <dgm:prSet presAssocID="{B84EE37F-EF8F-47C4-8062-2382FC7506FB}" presName="node" presStyleLbl="node1" presStyleIdx="1" presStyleCnt="2">
        <dgm:presLayoutVars>
          <dgm:bulletEnabled val="1"/>
        </dgm:presLayoutVars>
      </dgm:prSet>
      <dgm:spPr/>
    </dgm:pt>
  </dgm:ptLst>
  <dgm:cxnLst>
    <dgm:cxn modelId="{89C25180-6565-4129-BFB4-60318D5385E7}" type="presOf" srcId="{B84EE37F-EF8F-47C4-8062-2382FC7506FB}" destId="{469DF605-5281-4372-BAEA-97B39DFF08EF}" srcOrd="0" destOrd="0" presId="urn:microsoft.com/office/officeart/2005/8/layout/default"/>
    <dgm:cxn modelId="{3B79C98E-FF73-4C7C-BA74-D9C70D37F0A2}" srcId="{06A7073D-FADF-4F8B-A9EE-62AAA506989B}" destId="{0C98489C-A415-409D-8AB6-C8B3CDF32C24}" srcOrd="0" destOrd="0" parTransId="{D356772B-A3BC-4A9E-9ACD-9B0D0443B28D}" sibTransId="{4F09C428-0BB4-4680-BDFC-ABC9408648F0}"/>
    <dgm:cxn modelId="{1F79C4A2-8A42-425C-8272-89320F7DAD80}" type="presOf" srcId="{06A7073D-FADF-4F8B-A9EE-62AAA506989B}" destId="{9C4E927B-5714-4F6D-8FE7-563CF73E8B94}" srcOrd="0" destOrd="0" presId="urn:microsoft.com/office/officeart/2005/8/layout/default"/>
    <dgm:cxn modelId="{5494C0BA-2BAD-4257-92AF-8E0257D1D2F2}" type="presOf" srcId="{0C98489C-A415-409D-8AB6-C8B3CDF32C24}" destId="{640C123D-94B8-4737-AEF6-7FA702233C6E}" srcOrd="0" destOrd="0" presId="urn:microsoft.com/office/officeart/2005/8/layout/default"/>
    <dgm:cxn modelId="{A1D6EEDA-4E7A-40FE-9A1B-92F300D8CCEF}" srcId="{06A7073D-FADF-4F8B-A9EE-62AAA506989B}" destId="{B84EE37F-EF8F-47C4-8062-2382FC7506FB}" srcOrd="1" destOrd="0" parTransId="{B0BB56B5-C5DD-4D58-AFBE-B140D4E3BDBE}" sibTransId="{3AB062F1-B8C3-4ABE-8608-3986E17C2240}"/>
    <dgm:cxn modelId="{A9B616C1-50B6-4765-B840-B898D658DB1F}" type="presParOf" srcId="{9C4E927B-5714-4F6D-8FE7-563CF73E8B94}" destId="{640C123D-94B8-4737-AEF6-7FA702233C6E}" srcOrd="0" destOrd="0" presId="urn:microsoft.com/office/officeart/2005/8/layout/default"/>
    <dgm:cxn modelId="{1304E37A-3222-409F-BD3D-9F4D81705EAF}" type="presParOf" srcId="{9C4E927B-5714-4F6D-8FE7-563CF73E8B94}" destId="{3510D57F-412A-461F-BB7C-0E19EFBFA683}" srcOrd="1" destOrd="0" presId="urn:microsoft.com/office/officeart/2005/8/layout/default"/>
    <dgm:cxn modelId="{04FF154E-2E77-47C4-9D85-F1DC09779165}" type="presParOf" srcId="{9C4E927B-5714-4F6D-8FE7-563CF73E8B94}" destId="{469DF605-5281-4372-BAEA-97B39DFF08EF}"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B9F863F-EB20-4FFD-B8AF-29D220FFEFAD}"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F0F5F29E-C518-4326-B868-18DA971E6772}">
      <dgm:prSet/>
      <dgm:spPr/>
      <dgm:t>
        <a:bodyPr/>
        <a:lstStyle/>
        <a:p>
          <a:r>
            <a:rPr lang="en-US"/>
            <a:t>K-means clustering </a:t>
          </a:r>
        </a:p>
      </dgm:t>
    </dgm:pt>
    <dgm:pt modelId="{61BE3C2B-45FB-41DB-9EB1-33C0805E0F36}" type="parTrans" cxnId="{C36CFFC0-7065-463D-B4BE-44B651D2D976}">
      <dgm:prSet/>
      <dgm:spPr/>
      <dgm:t>
        <a:bodyPr/>
        <a:lstStyle/>
        <a:p>
          <a:endParaRPr lang="en-US"/>
        </a:p>
      </dgm:t>
    </dgm:pt>
    <dgm:pt modelId="{686D8C4F-AB6E-4866-B4CB-7E806708FD03}" type="sibTrans" cxnId="{C36CFFC0-7065-463D-B4BE-44B651D2D976}">
      <dgm:prSet/>
      <dgm:spPr/>
      <dgm:t>
        <a:bodyPr/>
        <a:lstStyle/>
        <a:p>
          <a:endParaRPr lang="en-US"/>
        </a:p>
      </dgm:t>
    </dgm:pt>
    <dgm:pt modelId="{FB2C18E1-C3C8-4916-A8C0-756AFCFCF3B5}">
      <dgm:prSet/>
      <dgm:spPr/>
      <dgm:t>
        <a:bodyPr/>
        <a:lstStyle/>
        <a:p>
          <a:r>
            <a:rPr lang="en-US"/>
            <a:t>• KNN (k-nearest neighbors) </a:t>
          </a:r>
        </a:p>
      </dgm:t>
    </dgm:pt>
    <dgm:pt modelId="{3945EBA3-5D61-4460-A838-4F919DE61946}" type="parTrans" cxnId="{F242DCD5-3C1D-47E1-978F-D0447E651970}">
      <dgm:prSet/>
      <dgm:spPr/>
      <dgm:t>
        <a:bodyPr/>
        <a:lstStyle/>
        <a:p>
          <a:endParaRPr lang="en-US"/>
        </a:p>
      </dgm:t>
    </dgm:pt>
    <dgm:pt modelId="{0595BEB2-F05A-4BA7-B878-64DC6667DB39}" type="sibTrans" cxnId="{F242DCD5-3C1D-47E1-978F-D0447E651970}">
      <dgm:prSet/>
      <dgm:spPr/>
      <dgm:t>
        <a:bodyPr/>
        <a:lstStyle/>
        <a:p>
          <a:endParaRPr lang="en-US"/>
        </a:p>
      </dgm:t>
    </dgm:pt>
    <dgm:pt modelId="{94708BB9-65CD-450B-B48F-4A85F0B47EA9}">
      <dgm:prSet/>
      <dgm:spPr/>
      <dgm:t>
        <a:bodyPr/>
        <a:lstStyle/>
        <a:p>
          <a:r>
            <a:rPr lang="en-US"/>
            <a:t>• Hierarchal clustering </a:t>
          </a:r>
        </a:p>
      </dgm:t>
    </dgm:pt>
    <dgm:pt modelId="{7BBB8AD8-AFC6-4BDE-96A6-091E35D2BA34}" type="parTrans" cxnId="{E5E191F8-0D49-4149-A1C7-AA95674E7F61}">
      <dgm:prSet/>
      <dgm:spPr/>
      <dgm:t>
        <a:bodyPr/>
        <a:lstStyle/>
        <a:p>
          <a:endParaRPr lang="en-US"/>
        </a:p>
      </dgm:t>
    </dgm:pt>
    <dgm:pt modelId="{022B4F00-3E1E-4553-B0D8-7DE667A29F2C}" type="sibTrans" cxnId="{E5E191F8-0D49-4149-A1C7-AA95674E7F61}">
      <dgm:prSet/>
      <dgm:spPr/>
      <dgm:t>
        <a:bodyPr/>
        <a:lstStyle/>
        <a:p>
          <a:endParaRPr lang="en-US"/>
        </a:p>
      </dgm:t>
    </dgm:pt>
    <dgm:pt modelId="{2CDB9EC7-C97B-410F-B6DB-F81038D71E45}">
      <dgm:prSet/>
      <dgm:spPr/>
      <dgm:t>
        <a:bodyPr/>
        <a:lstStyle/>
        <a:p>
          <a:r>
            <a:rPr lang="en-US"/>
            <a:t>• Anomaly detection </a:t>
          </a:r>
        </a:p>
      </dgm:t>
    </dgm:pt>
    <dgm:pt modelId="{99A01757-6980-4B0E-B603-663C0F3AA76D}" type="parTrans" cxnId="{292F20AC-6661-436C-8983-1A7F6669FFEF}">
      <dgm:prSet/>
      <dgm:spPr/>
      <dgm:t>
        <a:bodyPr/>
        <a:lstStyle/>
        <a:p>
          <a:endParaRPr lang="en-US"/>
        </a:p>
      </dgm:t>
    </dgm:pt>
    <dgm:pt modelId="{26D40D41-0BE4-4F3F-BCA3-0C6FAF9489A2}" type="sibTrans" cxnId="{292F20AC-6661-436C-8983-1A7F6669FFEF}">
      <dgm:prSet/>
      <dgm:spPr/>
      <dgm:t>
        <a:bodyPr/>
        <a:lstStyle/>
        <a:p>
          <a:endParaRPr lang="en-US"/>
        </a:p>
      </dgm:t>
    </dgm:pt>
    <dgm:pt modelId="{751ECBCD-1AAD-417A-AB3A-645FE893C1C9}">
      <dgm:prSet/>
      <dgm:spPr/>
      <dgm:t>
        <a:bodyPr/>
        <a:lstStyle/>
        <a:p>
          <a:r>
            <a:rPr lang="en-US"/>
            <a:t>• Neural Networks </a:t>
          </a:r>
        </a:p>
      </dgm:t>
    </dgm:pt>
    <dgm:pt modelId="{0ACCF899-A6F7-426B-915E-B94011C9FF97}" type="parTrans" cxnId="{0CADD82F-BBC4-4C98-9625-F9290C34E6EE}">
      <dgm:prSet/>
      <dgm:spPr/>
      <dgm:t>
        <a:bodyPr/>
        <a:lstStyle/>
        <a:p>
          <a:endParaRPr lang="en-US"/>
        </a:p>
      </dgm:t>
    </dgm:pt>
    <dgm:pt modelId="{9020924A-90FC-4DED-8131-8253E4BF5C55}" type="sibTrans" cxnId="{0CADD82F-BBC4-4C98-9625-F9290C34E6EE}">
      <dgm:prSet/>
      <dgm:spPr/>
      <dgm:t>
        <a:bodyPr/>
        <a:lstStyle/>
        <a:p>
          <a:endParaRPr lang="en-US"/>
        </a:p>
      </dgm:t>
    </dgm:pt>
    <dgm:pt modelId="{B02F210D-8E2D-4146-9E55-8D4988C6CF45}">
      <dgm:prSet/>
      <dgm:spPr/>
      <dgm:t>
        <a:bodyPr/>
        <a:lstStyle/>
        <a:p>
          <a:r>
            <a:rPr lang="en-US"/>
            <a:t>• Principle Component Analysis </a:t>
          </a:r>
        </a:p>
      </dgm:t>
    </dgm:pt>
    <dgm:pt modelId="{B431457F-1A77-4A58-B0A8-43EB6E8DD100}" type="parTrans" cxnId="{70F9D09E-C777-405B-876B-D8ED36AABAE4}">
      <dgm:prSet/>
      <dgm:spPr/>
      <dgm:t>
        <a:bodyPr/>
        <a:lstStyle/>
        <a:p>
          <a:endParaRPr lang="en-US"/>
        </a:p>
      </dgm:t>
    </dgm:pt>
    <dgm:pt modelId="{1C9322D4-D93E-400E-BB7E-37B316600323}" type="sibTrans" cxnId="{70F9D09E-C777-405B-876B-D8ED36AABAE4}">
      <dgm:prSet/>
      <dgm:spPr/>
      <dgm:t>
        <a:bodyPr/>
        <a:lstStyle/>
        <a:p>
          <a:endParaRPr lang="en-US"/>
        </a:p>
      </dgm:t>
    </dgm:pt>
    <dgm:pt modelId="{F1933F4C-2615-4AC0-AC5F-3CB50D90962E}">
      <dgm:prSet/>
      <dgm:spPr/>
      <dgm:t>
        <a:bodyPr/>
        <a:lstStyle/>
        <a:p>
          <a:r>
            <a:rPr lang="en-US"/>
            <a:t>• Independent Component Analysis </a:t>
          </a:r>
        </a:p>
      </dgm:t>
    </dgm:pt>
    <dgm:pt modelId="{A0356625-0228-4DD4-A672-5A700CF83E29}" type="parTrans" cxnId="{DEA4E52D-D59C-412B-8966-F48C9D7F5766}">
      <dgm:prSet/>
      <dgm:spPr/>
      <dgm:t>
        <a:bodyPr/>
        <a:lstStyle/>
        <a:p>
          <a:endParaRPr lang="en-US"/>
        </a:p>
      </dgm:t>
    </dgm:pt>
    <dgm:pt modelId="{31B10564-6A16-4AD2-B6FB-F0A09DB3D73B}" type="sibTrans" cxnId="{DEA4E52D-D59C-412B-8966-F48C9D7F5766}">
      <dgm:prSet/>
      <dgm:spPr/>
      <dgm:t>
        <a:bodyPr/>
        <a:lstStyle/>
        <a:p>
          <a:endParaRPr lang="en-US"/>
        </a:p>
      </dgm:t>
    </dgm:pt>
    <dgm:pt modelId="{908CD82F-4CD2-437A-BC3B-94733D9281C9}">
      <dgm:prSet/>
      <dgm:spPr/>
      <dgm:t>
        <a:bodyPr/>
        <a:lstStyle/>
        <a:p>
          <a:r>
            <a:rPr lang="en-US"/>
            <a:t>• Apriori algorithm </a:t>
          </a:r>
        </a:p>
      </dgm:t>
    </dgm:pt>
    <dgm:pt modelId="{C7DE6C73-A8E1-4F61-8DE8-6DB77CBA9937}" type="parTrans" cxnId="{0BE95814-1991-4C2A-B04D-C7A4B6740FEA}">
      <dgm:prSet/>
      <dgm:spPr/>
      <dgm:t>
        <a:bodyPr/>
        <a:lstStyle/>
        <a:p>
          <a:endParaRPr lang="en-US"/>
        </a:p>
      </dgm:t>
    </dgm:pt>
    <dgm:pt modelId="{22182288-FF14-4A27-8B75-A98F1C24B146}" type="sibTrans" cxnId="{0BE95814-1991-4C2A-B04D-C7A4B6740FEA}">
      <dgm:prSet/>
      <dgm:spPr/>
      <dgm:t>
        <a:bodyPr/>
        <a:lstStyle/>
        <a:p>
          <a:endParaRPr lang="en-US"/>
        </a:p>
      </dgm:t>
    </dgm:pt>
    <dgm:pt modelId="{5CFEB3EC-4FF1-420A-9626-29D43B7666B0}">
      <dgm:prSet/>
      <dgm:spPr/>
      <dgm:t>
        <a:bodyPr/>
        <a:lstStyle/>
        <a:p>
          <a:r>
            <a:rPr lang="en-US"/>
            <a:t>• Singular value decomposition</a:t>
          </a:r>
        </a:p>
      </dgm:t>
    </dgm:pt>
    <dgm:pt modelId="{B1121759-B1B2-4FE9-8307-B32DE0C2FDD5}" type="parTrans" cxnId="{2D16573F-B43C-4B3E-BFBF-C10FE6FA3673}">
      <dgm:prSet/>
      <dgm:spPr/>
      <dgm:t>
        <a:bodyPr/>
        <a:lstStyle/>
        <a:p>
          <a:endParaRPr lang="en-US"/>
        </a:p>
      </dgm:t>
    </dgm:pt>
    <dgm:pt modelId="{50D437FE-87B6-4927-B89F-37C77D5E5765}" type="sibTrans" cxnId="{2D16573F-B43C-4B3E-BFBF-C10FE6FA3673}">
      <dgm:prSet/>
      <dgm:spPr/>
      <dgm:t>
        <a:bodyPr/>
        <a:lstStyle/>
        <a:p>
          <a:endParaRPr lang="en-US"/>
        </a:p>
      </dgm:t>
    </dgm:pt>
    <dgm:pt modelId="{8288E0ED-690F-44F7-8643-1B0F0953A121}" type="pres">
      <dgm:prSet presAssocID="{BB9F863F-EB20-4FFD-B8AF-29D220FFEFAD}" presName="diagram" presStyleCnt="0">
        <dgm:presLayoutVars>
          <dgm:dir/>
          <dgm:resizeHandles val="exact"/>
        </dgm:presLayoutVars>
      </dgm:prSet>
      <dgm:spPr/>
    </dgm:pt>
    <dgm:pt modelId="{EB835F76-24A2-45AC-B82C-C74C44A0F010}" type="pres">
      <dgm:prSet presAssocID="{F0F5F29E-C518-4326-B868-18DA971E6772}" presName="node" presStyleLbl="node1" presStyleIdx="0" presStyleCnt="9">
        <dgm:presLayoutVars>
          <dgm:bulletEnabled val="1"/>
        </dgm:presLayoutVars>
      </dgm:prSet>
      <dgm:spPr/>
    </dgm:pt>
    <dgm:pt modelId="{91626A66-E40F-4198-8C9D-E97F1BD0994F}" type="pres">
      <dgm:prSet presAssocID="{686D8C4F-AB6E-4866-B4CB-7E806708FD03}" presName="sibTrans" presStyleCnt="0"/>
      <dgm:spPr/>
    </dgm:pt>
    <dgm:pt modelId="{924FBD29-BF28-4F63-B364-9D8E25FE1682}" type="pres">
      <dgm:prSet presAssocID="{FB2C18E1-C3C8-4916-A8C0-756AFCFCF3B5}" presName="node" presStyleLbl="node1" presStyleIdx="1" presStyleCnt="9">
        <dgm:presLayoutVars>
          <dgm:bulletEnabled val="1"/>
        </dgm:presLayoutVars>
      </dgm:prSet>
      <dgm:spPr/>
    </dgm:pt>
    <dgm:pt modelId="{478EA326-4068-44B0-B908-393767FF227B}" type="pres">
      <dgm:prSet presAssocID="{0595BEB2-F05A-4BA7-B878-64DC6667DB39}" presName="sibTrans" presStyleCnt="0"/>
      <dgm:spPr/>
    </dgm:pt>
    <dgm:pt modelId="{E186FF43-7C6C-437D-AD44-FD064EC386A9}" type="pres">
      <dgm:prSet presAssocID="{94708BB9-65CD-450B-B48F-4A85F0B47EA9}" presName="node" presStyleLbl="node1" presStyleIdx="2" presStyleCnt="9">
        <dgm:presLayoutVars>
          <dgm:bulletEnabled val="1"/>
        </dgm:presLayoutVars>
      </dgm:prSet>
      <dgm:spPr/>
    </dgm:pt>
    <dgm:pt modelId="{FB109A85-AD1B-4357-8533-80A6EA5E5914}" type="pres">
      <dgm:prSet presAssocID="{022B4F00-3E1E-4553-B0D8-7DE667A29F2C}" presName="sibTrans" presStyleCnt="0"/>
      <dgm:spPr/>
    </dgm:pt>
    <dgm:pt modelId="{63E89DC3-DA33-473F-B669-C01FD70772E3}" type="pres">
      <dgm:prSet presAssocID="{2CDB9EC7-C97B-410F-B6DB-F81038D71E45}" presName="node" presStyleLbl="node1" presStyleIdx="3" presStyleCnt="9">
        <dgm:presLayoutVars>
          <dgm:bulletEnabled val="1"/>
        </dgm:presLayoutVars>
      </dgm:prSet>
      <dgm:spPr/>
    </dgm:pt>
    <dgm:pt modelId="{4A7A73B7-9DB9-4E23-8F7C-26C4F37C43E0}" type="pres">
      <dgm:prSet presAssocID="{26D40D41-0BE4-4F3F-BCA3-0C6FAF9489A2}" presName="sibTrans" presStyleCnt="0"/>
      <dgm:spPr/>
    </dgm:pt>
    <dgm:pt modelId="{1E9BC992-E358-43A1-A4BC-E6E48F5C6ABD}" type="pres">
      <dgm:prSet presAssocID="{751ECBCD-1AAD-417A-AB3A-645FE893C1C9}" presName="node" presStyleLbl="node1" presStyleIdx="4" presStyleCnt="9">
        <dgm:presLayoutVars>
          <dgm:bulletEnabled val="1"/>
        </dgm:presLayoutVars>
      </dgm:prSet>
      <dgm:spPr/>
    </dgm:pt>
    <dgm:pt modelId="{4192426B-FFC5-42F6-91E1-47C52404B860}" type="pres">
      <dgm:prSet presAssocID="{9020924A-90FC-4DED-8131-8253E4BF5C55}" presName="sibTrans" presStyleCnt="0"/>
      <dgm:spPr/>
    </dgm:pt>
    <dgm:pt modelId="{F740734A-D139-479D-BB01-FBFE3E645CD1}" type="pres">
      <dgm:prSet presAssocID="{B02F210D-8E2D-4146-9E55-8D4988C6CF45}" presName="node" presStyleLbl="node1" presStyleIdx="5" presStyleCnt="9">
        <dgm:presLayoutVars>
          <dgm:bulletEnabled val="1"/>
        </dgm:presLayoutVars>
      </dgm:prSet>
      <dgm:spPr/>
    </dgm:pt>
    <dgm:pt modelId="{94CD5096-FC78-42FF-AEB6-DE207D74BB82}" type="pres">
      <dgm:prSet presAssocID="{1C9322D4-D93E-400E-BB7E-37B316600323}" presName="sibTrans" presStyleCnt="0"/>
      <dgm:spPr/>
    </dgm:pt>
    <dgm:pt modelId="{2F4B5791-E7EF-4B26-B50B-4ADA9E01F3B7}" type="pres">
      <dgm:prSet presAssocID="{F1933F4C-2615-4AC0-AC5F-3CB50D90962E}" presName="node" presStyleLbl="node1" presStyleIdx="6" presStyleCnt="9">
        <dgm:presLayoutVars>
          <dgm:bulletEnabled val="1"/>
        </dgm:presLayoutVars>
      </dgm:prSet>
      <dgm:spPr/>
    </dgm:pt>
    <dgm:pt modelId="{CF2A3E6E-33D1-408C-93D7-84AD11E59C1B}" type="pres">
      <dgm:prSet presAssocID="{31B10564-6A16-4AD2-B6FB-F0A09DB3D73B}" presName="sibTrans" presStyleCnt="0"/>
      <dgm:spPr/>
    </dgm:pt>
    <dgm:pt modelId="{91F3B471-C37E-4696-A9D1-0151CBC19F0A}" type="pres">
      <dgm:prSet presAssocID="{908CD82F-4CD2-437A-BC3B-94733D9281C9}" presName="node" presStyleLbl="node1" presStyleIdx="7" presStyleCnt="9">
        <dgm:presLayoutVars>
          <dgm:bulletEnabled val="1"/>
        </dgm:presLayoutVars>
      </dgm:prSet>
      <dgm:spPr/>
    </dgm:pt>
    <dgm:pt modelId="{F7CA4BF7-E60E-4656-BA75-B035369E92D1}" type="pres">
      <dgm:prSet presAssocID="{22182288-FF14-4A27-8B75-A98F1C24B146}" presName="sibTrans" presStyleCnt="0"/>
      <dgm:spPr/>
    </dgm:pt>
    <dgm:pt modelId="{FC8D7179-173E-45BF-B99E-5C3302658C2F}" type="pres">
      <dgm:prSet presAssocID="{5CFEB3EC-4FF1-420A-9626-29D43B7666B0}" presName="node" presStyleLbl="node1" presStyleIdx="8" presStyleCnt="9">
        <dgm:presLayoutVars>
          <dgm:bulletEnabled val="1"/>
        </dgm:presLayoutVars>
      </dgm:prSet>
      <dgm:spPr/>
    </dgm:pt>
  </dgm:ptLst>
  <dgm:cxnLst>
    <dgm:cxn modelId="{41A91C04-DBD7-4F8A-B20A-B134477F5B13}" type="presOf" srcId="{FB2C18E1-C3C8-4916-A8C0-756AFCFCF3B5}" destId="{924FBD29-BF28-4F63-B364-9D8E25FE1682}" srcOrd="0" destOrd="0" presId="urn:microsoft.com/office/officeart/2005/8/layout/default"/>
    <dgm:cxn modelId="{0BE95814-1991-4C2A-B04D-C7A4B6740FEA}" srcId="{BB9F863F-EB20-4FFD-B8AF-29D220FFEFAD}" destId="{908CD82F-4CD2-437A-BC3B-94733D9281C9}" srcOrd="7" destOrd="0" parTransId="{C7DE6C73-A8E1-4F61-8DE8-6DB77CBA9937}" sibTransId="{22182288-FF14-4A27-8B75-A98F1C24B146}"/>
    <dgm:cxn modelId="{9A60142A-5847-4AFD-8D82-3C1C77993278}" type="presOf" srcId="{94708BB9-65CD-450B-B48F-4A85F0B47EA9}" destId="{E186FF43-7C6C-437D-AD44-FD064EC386A9}" srcOrd="0" destOrd="0" presId="urn:microsoft.com/office/officeart/2005/8/layout/default"/>
    <dgm:cxn modelId="{DEA4E52D-D59C-412B-8966-F48C9D7F5766}" srcId="{BB9F863F-EB20-4FFD-B8AF-29D220FFEFAD}" destId="{F1933F4C-2615-4AC0-AC5F-3CB50D90962E}" srcOrd="6" destOrd="0" parTransId="{A0356625-0228-4DD4-A672-5A700CF83E29}" sibTransId="{31B10564-6A16-4AD2-B6FB-F0A09DB3D73B}"/>
    <dgm:cxn modelId="{0CADD82F-BBC4-4C98-9625-F9290C34E6EE}" srcId="{BB9F863F-EB20-4FFD-B8AF-29D220FFEFAD}" destId="{751ECBCD-1AAD-417A-AB3A-645FE893C1C9}" srcOrd="4" destOrd="0" parTransId="{0ACCF899-A6F7-426B-915E-B94011C9FF97}" sibTransId="{9020924A-90FC-4DED-8131-8253E4BF5C55}"/>
    <dgm:cxn modelId="{2D16573F-B43C-4B3E-BFBF-C10FE6FA3673}" srcId="{BB9F863F-EB20-4FFD-B8AF-29D220FFEFAD}" destId="{5CFEB3EC-4FF1-420A-9626-29D43B7666B0}" srcOrd="8" destOrd="0" parTransId="{B1121759-B1B2-4FE9-8307-B32DE0C2FDD5}" sibTransId="{50D437FE-87B6-4927-B89F-37C77D5E5765}"/>
    <dgm:cxn modelId="{1A638871-44C5-4265-9C3B-48E072377661}" type="presOf" srcId="{F1933F4C-2615-4AC0-AC5F-3CB50D90962E}" destId="{2F4B5791-E7EF-4B26-B50B-4ADA9E01F3B7}" srcOrd="0" destOrd="0" presId="urn:microsoft.com/office/officeart/2005/8/layout/default"/>
    <dgm:cxn modelId="{C92B7089-1838-4E95-83CB-1E6018FC6BE8}" type="presOf" srcId="{751ECBCD-1AAD-417A-AB3A-645FE893C1C9}" destId="{1E9BC992-E358-43A1-A4BC-E6E48F5C6ABD}" srcOrd="0" destOrd="0" presId="urn:microsoft.com/office/officeart/2005/8/layout/default"/>
    <dgm:cxn modelId="{70F9D09E-C777-405B-876B-D8ED36AABAE4}" srcId="{BB9F863F-EB20-4FFD-B8AF-29D220FFEFAD}" destId="{B02F210D-8E2D-4146-9E55-8D4988C6CF45}" srcOrd="5" destOrd="0" parTransId="{B431457F-1A77-4A58-B0A8-43EB6E8DD100}" sibTransId="{1C9322D4-D93E-400E-BB7E-37B316600323}"/>
    <dgm:cxn modelId="{292F20AC-6661-436C-8983-1A7F6669FFEF}" srcId="{BB9F863F-EB20-4FFD-B8AF-29D220FFEFAD}" destId="{2CDB9EC7-C97B-410F-B6DB-F81038D71E45}" srcOrd="3" destOrd="0" parTransId="{99A01757-6980-4B0E-B603-663C0F3AA76D}" sibTransId="{26D40D41-0BE4-4F3F-BCA3-0C6FAF9489A2}"/>
    <dgm:cxn modelId="{4A0F88AD-047C-4EEC-B7AE-B379E7069959}" type="presOf" srcId="{5CFEB3EC-4FF1-420A-9626-29D43B7666B0}" destId="{FC8D7179-173E-45BF-B99E-5C3302658C2F}" srcOrd="0" destOrd="0" presId="urn:microsoft.com/office/officeart/2005/8/layout/default"/>
    <dgm:cxn modelId="{C36CFFC0-7065-463D-B4BE-44B651D2D976}" srcId="{BB9F863F-EB20-4FFD-B8AF-29D220FFEFAD}" destId="{F0F5F29E-C518-4326-B868-18DA971E6772}" srcOrd="0" destOrd="0" parTransId="{61BE3C2B-45FB-41DB-9EB1-33C0805E0F36}" sibTransId="{686D8C4F-AB6E-4866-B4CB-7E806708FD03}"/>
    <dgm:cxn modelId="{45A497C3-E116-47C3-A200-A6B0773C6C98}" type="presOf" srcId="{2CDB9EC7-C97B-410F-B6DB-F81038D71E45}" destId="{63E89DC3-DA33-473F-B669-C01FD70772E3}" srcOrd="0" destOrd="0" presId="urn:microsoft.com/office/officeart/2005/8/layout/default"/>
    <dgm:cxn modelId="{BF5A86CA-9A47-46C7-8BCA-EC6FDBC2F8BC}" type="presOf" srcId="{F0F5F29E-C518-4326-B868-18DA971E6772}" destId="{EB835F76-24A2-45AC-B82C-C74C44A0F010}" srcOrd="0" destOrd="0" presId="urn:microsoft.com/office/officeart/2005/8/layout/default"/>
    <dgm:cxn modelId="{F242DCD5-3C1D-47E1-978F-D0447E651970}" srcId="{BB9F863F-EB20-4FFD-B8AF-29D220FFEFAD}" destId="{FB2C18E1-C3C8-4916-A8C0-756AFCFCF3B5}" srcOrd="1" destOrd="0" parTransId="{3945EBA3-5D61-4460-A838-4F919DE61946}" sibTransId="{0595BEB2-F05A-4BA7-B878-64DC6667DB39}"/>
    <dgm:cxn modelId="{6CD74ADA-59A1-4118-8668-D92F71859DB5}" type="presOf" srcId="{B02F210D-8E2D-4146-9E55-8D4988C6CF45}" destId="{F740734A-D139-479D-BB01-FBFE3E645CD1}" srcOrd="0" destOrd="0" presId="urn:microsoft.com/office/officeart/2005/8/layout/default"/>
    <dgm:cxn modelId="{5B3E76F8-6D36-42FC-802B-A0C9EC43D05B}" type="presOf" srcId="{908CD82F-4CD2-437A-BC3B-94733D9281C9}" destId="{91F3B471-C37E-4696-A9D1-0151CBC19F0A}" srcOrd="0" destOrd="0" presId="urn:microsoft.com/office/officeart/2005/8/layout/default"/>
    <dgm:cxn modelId="{E5E191F8-0D49-4149-A1C7-AA95674E7F61}" srcId="{BB9F863F-EB20-4FFD-B8AF-29D220FFEFAD}" destId="{94708BB9-65CD-450B-B48F-4A85F0B47EA9}" srcOrd="2" destOrd="0" parTransId="{7BBB8AD8-AFC6-4BDE-96A6-091E35D2BA34}" sibTransId="{022B4F00-3E1E-4553-B0D8-7DE667A29F2C}"/>
    <dgm:cxn modelId="{1507C2FE-02B4-42FE-A1CC-56B27A9230C8}" type="presOf" srcId="{BB9F863F-EB20-4FFD-B8AF-29D220FFEFAD}" destId="{8288E0ED-690F-44F7-8643-1B0F0953A121}" srcOrd="0" destOrd="0" presId="urn:microsoft.com/office/officeart/2005/8/layout/default"/>
    <dgm:cxn modelId="{8D09E99D-489A-4E3F-8445-CC7DC43CBD50}" type="presParOf" srcId="{8288E0ED-690F-44F7-8643-1B0F0953A121}" destId="{EB835F76-24A2-45AC-B82C-C74C44A0F010}" srcOrd="0" destOrd="0" presId="urn:microsoft.com/office/officeart/2005/8/layout/default"/>
    <dgm:cxn modelId="{961D219A-F9D4-43E1-8E66-3AB789845B0F}" type="presParOf" srcId="{8288E0ED-690F-44F7-8643-1B0F0953A121}" destId="{91626A66-E40F-4198-8C9D-E97F1BD0994F}" srcOrd="1" destOrd="0" presId="urn:microsoft.com/office/officeart/2005/8/layout/default"/>
    <dgm:cxn modelId="{75DB8EF8-3FB8-43A6-AD01-A02BF8DA53EC}" type="presParOf" srcId="{8288E0ED-690F-44F7-8643-1B0F0953A121}" destId="{924FBD29-BF28-4F63-B364-9D8E25FE1682}" srcOrd="2" destOrd="0" presId="urn:microsoft.com/office/officeart/2005/8/layout/default"/>
    <dgm:cxn modelId="{232430A8-092B-4C56-9258-73A1155BA079}" type="presParOf" srcId="{8288E0ED-690F-44F7-8643-1B0F0953A121}" destId="{478EA326-4068-44B0-B908-393767FF227B}" srcOrd="3" destOrd="0" presId="urn:microsoft.com/office/officeart/2005/8/layout/default"/>
    <dgm:cxn modelId="{CE262200-4CBC-48E5-B936-5A9B6864E5EF}" type="presParOf" srcId="{8288E0ED-690F-44F7-8643-1B0F0953A121}" destId="{E186FF43-7C6C-437D-AD44-FD064EC386A9}" srcOrd="4" destOrd="0" presId="urn:microsoft.com/office/officeart/2005/8/layout/default"/>
    <dgm:cxn modelId="{57767FDB-759F-40C7-A2B4-F51B7243ADDF}" type="presParOf" srcId="{8288E0ED-690F-44F7-8643-1B0F0953A121}" destId="{FB109A85-AD1B-4357-8533-80A6EA5E5914}" srcOrd="5" destOrd="0" presId="urn:microsoft.com/office/officeart/2005/8/layout/default"/>
    <dgm:cxn modelId="{9D70315B-8E0D-4649-98D0-E0BEB90F7470}" type="presParOf" srcId="{8288E0ED-690F-44F7-8643-1B0F0953A121}" destId="{63E89DC3-DA33-473F-B669-C01FD70772E3}" srcOrd="6" destOrd="0" presId="urn:microsoft.com/office/officeart/2005/8/layout/default"/>
    <dgm:cxn modelId="{B5E9BA0F-A5A5-45F4-A346-F9E627726B64}" type="presParOf" srcId="{8288E0ED-690F-44F7-8643-1B0F0953A121}" destId="{4A7A73B7-9DB9-4E23-8F7C-26C4F37C43E0}" srcOrd="7" destOrd="0" presId="urn:microsoft.com/office/officeart/2005/8/layout/default"/>
    <dgm:cxn modelId="{36C8E45C-9001-4320-B072-453B4B505B53}" type="presParOf" srcId="{8288E0ED-690F-44F7-8643-1B0F0953A121}" destId="{1E9BC992-E358-43A1-A4BC-E6E48F5C6ABD}" srcOrd="8" destOrd="0" presId="urn:microsoft.com/office/officeart/2005/8/layout/default"/>
    <dgm:cxn modelId="{FF66F090-63EC-4411-840C-1672113CE054}" type="presParOf" srcId="{8288E0ED-690F-44F7-8643-1B0F0953A121}" destId="{4192426B-FFC5-42F6-91E1-47C52404B860}" srcOrd="9" destOrd="0" presId="urn:microsoft.com/office/officeart/2005/8/layout/default"/>
    <dgm:cxn modelId="{C4C9C728-77EC-4E2F-B003-9B50B6EE5B39}" type="presParOf" srcId="{8288E0ED-690F-44F7-8643-1B0F0953A121}" destId="{F740734A-D139-479D-BB01-FBFE3E645CD1}" srcOrd="10" destOrd="0" presId="urn:microsoft.com/office/officeart/2005/8/layout/default"/>
    <dgm:cxn modelId="{3489E345-C89D-4894-9FE4-2093FBA2937E}" type="presParOf" srcId="{8288E0ED-690F-44F7-8643-1B0F0953A121}" destId="{94CD5096-FC78-42FF-AEB6-DE207D74BB82}" srcOrd="11" destOrd="0" presId="urn:microsoft.com/office/officeart/2005/8/layout/default"/>
    <dgm:cxn modelId="{40F1D8FC-907F-4704-A151-D74F824C3A56}" type="presParOf" srcId="{8288E0ED-690F-44F7-8643-1B0F0953A121}" destId="{2F4B5791-E7EF-4B26-B50B-4ADA9E01F3B7}" srcOrd="12" destOrd="0" presId="urn:microsoft.com/office/officeart/2005/8/layout/default"/>
    <dgm:cxn modelId="{4084B9BF-6967-450D-84CF-7571F19588C6}" type="presParOf" srcId="{8288E0ED-690F-44F7-8643-1B0F0953A121}" destId="{CF2A3E6E-33D1-408C-93D7-84AD11E59C1B}" srcOrd="13" destOrd="0" presId="urn:microsoft.com/office/officeart/2005/8/layout/default"/>
    <dgm:cxn modelId="{1FB35366-96C0-48BF-A406-8CED88AE97E1}" type="presParOf" srcId="{8288E0ED-690F-44F7-8643-1B0F0953A121}" destId="{91F3B471-C37E-4696-A9D1-0151CBC19F0A}" srcOrd="14" destOrd="0" presId="urn:microsoft.com/office/officeart/2005/8/layout/default"/>
    <dgm:cxn modelId="{08050C25-7E1A-4237-8577-0F273A53B9EA}" type="presParOf" srcId="{8288E0ED-690F-44F7-8643-1B0F0953A121}" destId="{F7CA4BF7-E60E-4656-BA75-B035369E92D1}" srcOrd="15" destOrd="0" presId="urn:microsoft.com/office/officeart/2005/8/layout/default"/>
    <dgm:cxn modelId="{D37215B1-B304-41D4-8844-E1EF49FDCC46}" type="presParOf" srcId="{8288E0ED-690F-44F7-8643-1B0F0953A121}" destId="{FC8D7179-173E-45BF-B99E-5C3302658C2F}"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98D8A2-F80E-419F-932B-5C7EE227260B}">
      <dsp:nvSpPr>
        <dsp:cNvPr id="0" name=""/>
        <dsp:cNvSpPr/>
      </dsp:nvSpPr>
      <dsp:spPr>
        <a:xfrm>
          <a:off x="651919" y="1181615"/>
          <a:ext cx="1022625" cy="1022625"/>
        </a:xfrm>
        <a:prstGeom prst="rect">
          <a:avLst/>
        </a:prstGeom>
        <a:blipFill rotWithShape="1">
          <a:blip xmlns:r="http://schemas.openxmlformats.org/officeDocument/2006/relationships" r:embed="rId1"/>
          <a:srcRect/>
          <a:stretch>
            <a:fillRect l="-38000" r="-38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772CDE-68B4-4D3E-BF3D-12F589E7D50B}">
      <dsp:nvSpPr>
        <dsp:cNvPr id="0" name=""/>
        <dsp:cNvSpPr/>
      </dsp:nvSpPr>
      <dsp:spPr>
        <a:xfrm>
          <a:off x="26981" y="2528718"/>
          <a:ext cx="2272500" cy="815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AI is short for artificial intelligence </a:t>
          </a:r>
        </a:p>
      </dsp:txBody>
      <dsp:txXfrm>
        <a:off x="26981" y="2528718"/>
        <a:ext cx="2272500" cy="815628"/>
      </dsp:txXfrm>
    </dsp:sp>
    <dsp:sp modelId="{A7C558EA-4A7C-4F41-9F18-3839C44005DF}">
      <dsp:nvSpPr>
        <dsp:cNvPr id="0" name=""/>
        <dsp:cNvSpPr/>
      </dsp:nvSpPr>
      <dsp:spPr>
        <a:xfrm>
          <a:off x="5000900" y="1206547"/>
          <a:ext cx="1022625" cy="1022625"/>
        </a:xfrm>
        <a:prstGeom prst="rect">
          <a:avLst/>
        </a:prstGeom>
        <a:blipFill rotWithShape="1">
          <a:blip xmlns:r="http://schemas.openxmlformats.org/officeDocument/2006/relationships" r:embed="rId2"/>
          <a:srcRect/>
          <a:stretch>
            <a:fillRect l="-29000" r="-29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BDDC78-783A-4DF3-9DC8-F88B421019E7}">
      <dsp:nvSpPr>
        <dsp:cNvPr id="0" name=""/>
        <dsp:cNvSpPr/>
      </dsp:nvSpPr>
      <dsp:spPr>
        <a:xfrm>
          <a:off x="2697169" y="2528718"/>
          <a:ext cx="5505449" cy="815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Refers to the ability of machines to perform tasks that ordinarily require human intelligence, such as understanding natural language and recognizing objects.</a:t>
          </a:r>
        </a:p>
      </dsp:txBody>
      <dsp:txXfrm>
        <a:off x="2697169" y="2528718"/>
        <a:ext cx="5505449" cy="81562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1F399E-0AD5-485F-93F2-D75728DBC58A}">
      <dsp:nvSpPr>
        <dsp:cNvPr id="0" name=""/>
        <dsp:cNvSpPr/>
      </dsp:nvSpPr>
      <dsp:spPr>
        <a:xfrm>
          <a:off x="0" y="531"/>
          <a:ext cx="10515600" cy="12432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B1632F-243C-4E48-8D90-98A4D2B7C75E}">
      <dsp:nvSpPr>
        <dsp:cNvPr id="0" name=""/>
        <dsp:cNvSpPr/>
      </dsp:nvSpPr>
      <dsp:spPr>
        <a:xfrm>
          <a:off x="376092" y="280269"/>
          <a:ext cx="683804" cy="6838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832988F-CCDB-4487-8CF9-C3315EF64514}">
      <dsp:nvSpPr>
        <dsp:cNvPr id="0" name=""/>
        <dsp:cNvSpPr/>
      </dsp:nvSpPr>
      <dsp:spPr>
        <a:xfrm>
          <a:off x="1435988" y="531"/>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933450">
            <a:lnSpc>
              <a:spcPct val="100000"/>
            </a:lnSpc>
            <a:spcBef>
              <a:spcPct val="0"/>
            </a:spcBef>
            <a:spcAft>
              <a:spcPct val="35000"/>
            </a:spcAft>
            <a:buNone/>
          </a:pPr>
          <a:r>
            <a:rPr lang="en-US" sz="2100" b="1" kern="1200"/>
            <a:t>Supervised learning </a:t>
          </a:r>
          <a:r>
            <a:rPr lang="en-US" sz="2100" kern="1200"/>
            <a:t>– Also called </a:t>
          </a:r>
          <a:r>
            <a:rPr lang="en-US" sz="2100" b="1" kern="1200"/>
            <a:t>predictive learning</a:t>
          </a:r>
          <a:r>
            <a:rPr lang="en-US" sz="2100" kern="1200"/>
            <a:t>. A machine predicts the class of unknown objects based on prior class-related information of similar objects.</a:t>
          </a:r>
        </a:p>
      </dsp:txBody>
      <dsp:txXfrm>
        <a:off x="1435988" y="531"/>
        <a:ext cx="9079611" cy="1243280"/>
      </dsp:txXfrm>
    </dsp:sp>
    <dsp:sp modelId="{35714B00-4909-4476-BCBD-D86236D18A9D}">
      <dsp:nvSpPr>
        <dsp:cNvPr id="0" name=""/>
        <dsp:cNvSpPr/>
      </dsp:nvSpPr>
      <dsp:spPr>
        <a:xfrm>
          <a:off x="0" y="1554631"/>
          <a:ext cx="10515600" cy="12432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6444A3-43EA-479F-BE92-64E2394E0523}">
      <dsp:nvSpPr>
        <dsp:cNvPr id="0" name=""/>
        <dsp:cNvSpPr/>
      </dsp:nvSpPr>
      <dsp:spPr>
        <a:xfrm>
          <a:off x="376092" y="1834369"/>
          <a:ext cx="683804" cy="6838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B3B38B-DEA4-43B1-98A1-D9127A89098E}">
      <dsp:nvSpPr>
        <dsp:cNvPr id="0" name=""/>
        <dsp:cNvSpPr/>
      </dsp:nvSpPr>
      <dsp:spPr>
        <a:xfrm>
          <a:off x="1435988" y="1554631"/>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933450">
            <a:lnSpc>
              <a:spcPct val="100000"/>
            </a:lnSpc>
            <a:spcBef>
              <a:spcPct val="0"/>
            </a:spcBef>
            <a:spcAft>
              <a:spcPct val="35000"/>
            </a:spcAft>
            <a:buNone/>
          </a:pPr>
          <a:r>
            <a:rPr lang="en-US" sz="2100" b="1" kern="1200"/>
            <a:t>Unsupervised learning </a:t>
          </a:r>
          <a:r>
            <a:rPr lang="en-US" sz="2100" kern="1200"/>
            <a:t>– Also called </a:t>
          </a:r>
          <a:r>
            <a:rPr lang="en-US" sz="2100" b="1" kern="1200"/>
            <a:t>descriptive learning</a:t>
          </a:r>
          <a:r>
            <a:rPr lang="en-US" sz="2100" kern="1200"/>
            <a:t>. A machine finds patterns in unknown objects by grouping similar objects together. </a:t>
          </a:r>
        </a:p>
      </dsp:txBody>
      <dsp:txXfrm>
        <a:off x="1435988" y="1554631"/>
        <a:ext cx="9079611" cy="1243280"/>
      </dsp:txXfrm>
    </dsp:sp>
    <dsp:sp modelId="{BDE5E89B-4872-421D-8DBD-C23FE1DE44C5}">
      <dsp:nvSpPr>
        <dsp:cNvPr id="0" name=""/>
        <dsp:cNvSpPr/>
      </dsp:nvSpPr>
      <dsp:spPr>
        <a:xfrm>
          <a:off x="0" y="3108732"/>
          <a:ext cx="10515600" cy="12432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1FFC95-5936-48AF-AB89-7EA37320BEC7}">
      <dsp:nvSpPr>
        <dsp:cNvPr id="0" name=""/>
        <dsp:cNvSpPr/>
      </dsp:nvSpPr>
      <dsp:spPr>
        <a:xfrm>
          <a:off x="376092" y="3388470"/>
          <a:ext cx="683804" cy="6838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C4E328-DCB1-429C-9BD7-DE80B8DF0CCC}">
      <dsp:nvSpPr>
        <dsp:cNvPr id="0" name=""/>
        <dsp:cNvSpPr/>
      </dsp:nvSpPr>
      <dsp:spPr>
        <a:xfrm>
          <a:off x="1435988" y="3108732"/>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933450">
            <a:lnSpc>
              <a:spcPct val="100000"/>
            </a:lnSpc>
            <a:spcBef>
              <a:spcPct val="0"/>
            </a:spcBef>
            <a:spcAft>
              <a:spcPct val="35000"/>
            </a:spcAft>
            <a:buNone/>
          </a:pPr>
          <a:r>
            <a:rPr lang="en-US" sz="2100" b="1" kern="1200"/>
            <a:t>Reinforcement learning </a:t>
          </a:r>
          <a:r>
            <a:rPr lang="en-US" sz="2100" kern="1200"/>
            <a:t>– A machine learns to act on its own to achieve the given goals.</a:t>
          </a:r>
        </a:p>
      </dsp:txBody>
      <dsp:txXfrm>
        <a:off x="1435988" y="3108732"/>
        <a:ext cx="9079611" cy="124328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0538F5-3A5E-455B-B30E-9017CE3F6C36}">
      <dsp:nvSpPr>
        <dsp:cNvPr id="0" name=""/>
        <dsp:cNvSpPr/>
      </dsp:nvSpPr>
      <dsp:spPr>
        <a:xfrm>
          <a:off x="0" y="86359"/>
          <a:ext cx="6666833" cy="25974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1" i="1" kern="1200"/>
            <a:t>“Data preparation is defined as a gathering, combining, cleaning, and transforming raw data to make accurate predictions in Machine learning projects”.</a:t>
          </a:r>
          <a:endParaRPr lang="en-US" sz="3000" kern="1200"/>
        </a:p>
      </dsp:txBody>
      <dsp:txXfrm>
        <a:off x="126795" y="213154"/>
        <a:ext cx="6413243" cy="2343810"/>
      </dsp:txXfrm>
    </dsp:sp>
    <dsp:sp modelId="{BA2DCED0-6429-45CF-9C7D-75A6DDB833A2}">
      <dsp:nvSpPr>
        <dsp:cNvPr id="0" name=""/>
        <dsp:cNvSpPr/>
      </dsp:nvSpPr>
      <dsp:spPr>
        <a:xfrm>
          <a:off x="0" y="2770160"/>
          <a:ext cx="6666833" cy="2597400"/>
        </a:xfrm>
        <a:prstGeom prst="roundRect">
          <a:avLst/>
        </a:prstGeom>
        <a:gradFill rotWithShape="0">
          <a:gsLst>
            <a:gs pos="0">
              <a:schemeClr val="accent2">
                <a:hueOff val="6443614"/>
                <a:satOff val="-18493"/>
                <a:lumOff val="-29609"/>
                <a:alphaOff val="0"/>
                <a:satMod val="103000"/>
                <a:lumMod val="102000"/>
                <a:tint val="94000"/>
              </a:schemeClr>
            </a:gs>
            <a:gs pos="50000">
              <a:schemeClr val="accent2">
                <a:hueOff val="6443614"/>
                <a:satOff val="-18493"/>
                <a:lumOff val="-29609"/>
                <a:alphaOff val="0"/>
                <a:satMod val="110000"/>
                <a:lumMod val="100000"/>
                <a:shade val="100000"/>
              </a:schemeClr>
            </a:gs>
            <a:gs pos="100000">
              <a:schemeClr val="accent2">
                <a:hueOff val="6443614"/>
                <a:satOff val="-18493"/>
                <a:lumOff val="-2960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Data preparation is also known as data "pre-processing," "data wrangling," "data cleaning," "data pre-processing," and "feature engineering." </a:t>
          </a:r>
        </a:p>
      </dsp:txBody>
      <dsp:txXfrm>
        <a:off x="126795" y="2896955"/>
        <a:ext cx="6413243" cy="234381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A9B996-8890-40AA-AB46-836D0A0D43C9}">
      <dsp:nvSpPr>
        <dsp:cNvPr id="0" name=""/>
        <dsp:cNvSpPr/>
      </dsp:nvSpPr>
      <dsp:spPr>
        <a:xfrm>
          <a:off x="0" y="665"/>
          <a:ext cx="6666833"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1270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A898675-17DE-4315-AB53-8F08E6F7E4BD}">
      <dsp:nvSpPr>
        <dsp:cNvPr id="0" name=""/>
        <dsp:cNvSpPr/>
      </dsp:nvSpPr>
      <dsp:spPr>
        <a:xfrm>
          <a:off x="0" y="665"/>
          <a:ext cx="6666833" cy="1090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r>
            <a:rPr lang="en-US" sz="4400" kern="1200"/>
            <a:t>Data cleaning</a:t>
          </a:r>
        </a:p>
      </dsp:txBody>
      <dsp:txXfrm>
        <a:off x="0" y="665"/>
        <a:ext cx="6666833" cy="1090517"/>
      </dsp:txXfrm>
    </dsp:sp>
    <dsp:sp modelId="{5946CDCD-258F-46BB-95A9-95BF31428BF8}">
      <dsp:nvSpPr>
        <dsp:cNvPr id="0" name=""/>
        <dsp:cNvSpPr/>
      </dsp:nvSpPr>
      <dsp:spPr>
        <a:xfrm>
          <a:off x="0" y="1091183"/>
          <a:ext cx="6666833" cy="0"/>
        </a:xfrm>
        <a:prstGeom prst="line">
          <a:avLst/>
        </a:prstGeom>
        <a:gradFill rotWithShape="0">
          <a:gsLst>
            <a:gs pos="0">
              <a:schemeClr val="accent2">
                <a:hueOff val="1610903"/>
                <a:satOff val="-4623"/>
                <a:lumOff val="-7402"/>
                <a:alphaOff val="0"/>
                <a:satMod val="103000"/>
                <a:lumMod val="102000"/>
                <a:tint val="94000"/>
              </a:schemeClr>
            </a:gs>
            <a:gs pos="50000">
              <a:schemeClr val="accent2">
                <a:hueOff val="1610903"/>
                <a:satOff val="-4623"/>
                <a:lumOff val="-7402"/>
                <a:alphaOff val="0"/>
                <a:satMod val="110000"/>
                <a:lumMod val="100000"/>
                <a:shade val="100000"/>
              </a:schemeClr>
            </a:gs>
            <a:gs pos="100000">
              <a:schemeClr val="accent2">
                <a:hueOff val="1610903"/>
                <a:satOff val="-4623"/>
                <a:lumOff val="-7402"/>
                <a:alphaOff val="0"/>
                <a:lumMod val="99000"/>
                <a:satMod val="120000"/>
                <a:shade val="78000"/>
              </a:schemeClr>
            </a:gs>
          </a:gsLst>
          <a:lin ang="5400000" scaled="0"/>
        </a:gradFill>
        <a:ln w="12700" cap="flat" cmpd="sng" algn="ctr">
          <a:solidFill>
            <a:schemeClr val="accent2">
              <a:hueOff val="1610903"/>
              <a:satOff val="-4623"/>
              <a:lumOff val="-7402"/>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C8DC235-84A5-4C13-9382-932D838BEBE6}">
      <dsp:nvSpPr>
        <dsp:cNvPr id="0" name=""/>
        <dsp:cNvSpPr/>
      </dsp:nvSpPr>
      <dsp:spPr>
        <a:xfrm>
          <a:off x="0" y="1091183"/>
          <a:ext cx="6666833" cy="1090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r>
            <a:rPr lang="en-US" sz="4400" kern="1200"/>
            <a:t>Feature Selection</a:t>
          </a:r>
        </a:p>
      </dsp:txBody>
      <dsp:txXfrm>
        <a:off x="0" y="1091183"/>
        <a:ext cx="6666833" cy="1090517"/>
      </dsp:txXfrm>
    </dsp:sp>
    <dsp:sp modelId="{C23A6D67-464B-47EB-820C-6687B4A23EEB}">
      <dsp:nvSpPr>
        <dsp:cNvPr id="0" name=""/>
        <dsp:cNvSpPr/>
      </dsp:nvSpPr>
      <dsp:spPr>
        <a:xfrm>
          <a:off x="0" y="2181701"/>
          <a:ext cx="6666833" cy="0"/>
        </a:xfrm>
        <a:prstGeom prst="line">
          <a:avLst/>
        </a:prstGeom>
        <a:gradFill rotWithShape="0">
          <a:gsLst>
            <a:gs pos="0">
              <a:schemeClr val="accent2">
                <a:hueOff val="3221807"/>
                <a:satOff val="-9246"/>
                <a:lumOff val="-14805"/>
                <a:alphaOff val="0"/>
                <a:satMod val="103000"/>
                <a:lumMod val="102000"/>
                <a:tint val="94000"/>
              </a:schemeClr>
            </a:gs>
            <a:gs pos="50000">
              <a:schemeClr val="accent2">
                <a:hueOff val="3221807"/>
                <a:satOff val="-9246"/>
                <a:lumOff val="-14805"/>
                <a:alphaOff val="0"/>
                <a:satMod val="110000"/>
                <a:lumMod val="100000"/>
                <a:shade val="100000"/>
              </a:schemeClr>
            </a:gs>
            <a:gs pos="100000">
              <a:schemeClr val="accent2">
                <a:hueOff val="3221807"/>
                <a:satOff val="-9246"/>
                <a:lumOff val="-14805"/>
                <a:alphaOff val="0"/>
                <a:lumMod val="99000"/>
                <a:satMod val="120000"/>
                <a:shade val="78000"/>
              </a:schemeClr>
            </a:gs>
          </a:gsLst>
          <a:lin ang="5400000" scaled="0"/>
        </a:gradFill>
        <a:ln w="12700" cap="flat" cmpd="sng" algn="ctr">
          <a:solidFill>
            <a:schemeClr val="accent2">
              <a:hueOff val="3221807"/>
              <a:satOff val="-9246"/>
              <a:lumOff val="-14805"/>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805567C-5EED-4293-893B-1494C304BBB8}">
      <dsp:nvSpPr>
        <dsp:cNvPr id="0" name=""/>
        <dsp:cNvSpPr/>
      </dsp:nvSpPr>
      <dsp:spPr>
        <a:xfrm>
          <a:off x="0" y="2181701"/>
          <a:ext cx="6666833" cy="1090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r>
            <a:rPr lang="en-US" sz="4400" kern="1200"/>
            <a:t>Data Transforms</a:t>
          </a:r>
        </a:p>
      </dsp:txBody>
      <dsp:txXfrm>
        <a:off x="0" y="2181701"/>
        <a:ext cx="6666833" cy="1090517"/>
      </dsp:txXfrm>
    </dsp:sp>
    <dsp:sp modelId="{9FD58FC4-5577-4677-8A1C-E23A45E2C17E}">
      <dsp:nvSpPr>
        <dsp:cNvPr id="0" name=""/>
        <dsp:cNvSpPr/>
      </dsp:nvSpPr>
      <dsp:spPr>
        <a:xfrm>
          <a:off x="0" y="3272218"/>
          <a:ext cx="6666833" cy="0"/>
        </a:xfrm>
        <a:prstGeom prst="line">
          <a:avLst/>
        </a:prstGeom>
        <a:gradFill rotWithShape="0">
          <a:gsLst>
            <a:gs pos="0">
              <a:schemeClr val="accent2">
                <a:hueOff val="4832710"/>
                <a:satOff val="-13870"/>
                <a:lumOff val="-22207"/>
                <a:alphaOff val="0"/>
                <a:satMod val="103000"/>
                <a:lumMod val="102000"/>
                <a:tint val="94000"/>
              </a:schemeClr>
            </a:gs>
            <a:gs pos="50000">
              <a:schemeClr val="accent2">
                <a:hueOff val="4832710"/>
                <a:satOff val="-13870"/>
                <a:lumOff val="-22207"/>
                <a:alphaOff val="0"/>
                <a:satMod val="110000"/>
                <a:lumMod val="100000"/>
                <a:shade val="100000"/>
              </a:schemeClr>
            </a:gs>
            <a:gs pos="100000">
              <a:schemeClr val="accent2">
                <a:hueOff val="4832710"/>
                <a:satOff val="-13870"/>
                <a:lumOff val="-22207"/>
                <a:alphaOff val="0"/>
                <a:lumMod val="99000"/>
                <a:satMod val="120000"/>
                <a:shade val="78000"/>
              </a:schemeClr>
            </a:gs>
          </a:gsLst>
          <a:lin ang="5400000" scaled="0"/>
        </a:gradFill>
        <a:ln w="12700" cap="flat" cmpd="sng" algn="ctr">
          <a:solidFill>
            <a:schemeClr val="accent2">
              <a:hueOff val="4832710"/>
              <a:satOff val="-13870"/>
              <a:lumOff val="-22207"/>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1103F27-DB65-4EE4-AC26-BB013602EF0E}">
      <dsp:nvSpPr>
        <dsp:cNvPr id="0" name=""/>
        <dsp:cNvSpPr/>
      </dsp:nvSpPr>
      <dsp:spPr>
        <a:xfrm>
          <a:off x="0" y="3272218"/>
          <a:ext cx="6666833" cy="1090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r>
            <a:rPr lang="en-US" sz="4400" kern="1200"/>
            <a:t>Feature Engineering</a:t>
          </a:r>
        </a:p>
      </dsp:txBody>
      <dsp:txXfrm>
        <a:off x="0" y="3272218"/>
        <a:ext cx="6666833" cy="1090517"/>
      </dsp:txXfrm>
    </dsp:sp>
    <dsp:sp modelId="{31572321-E885-4EE6-A0D4-15EABC1810C5}">
      <dsp:nvSpPr>
        <dsp:cNvPr id="0" name=""/>
        <dsp:cNvSpPr/>
      </dsp:nvSpPr>
      <dsp:spPr>
        <a:xfrm>
          <a:off x="0" y="4362736"/>
          <a:ext cx="6666833" cy="0"/>
        </a:xfrm>
        <a:prstGeom prst="line">
          <a:avLst/>
        </a:prstGeom>
        <a:gradFill rotWithShape="0">
          <a:gsLst>
            <a:gs pos="0">
              <a:schemeClr val="accent2">
                <a:hueOff val="6443614"/>
                <a:satOff val="-18493"/>
                <a:lumOff val="-29609"/>
                <a:alphaOff val="0"/>
                <a:satMod val="103000"/>
                <a:lumMod val="102000"/>
                <a:tint val="94000"/>
              </a:schemeClr>
            </a:gs>
            <a:gs pos="50000">
              <a:schemeClr val="accent2">
                <a:hueOff val="6443614"/>
                <a:satOff val="-18493"/>
                <a:lumOff val="-29609"/>
                <a:alphaOff val="0"/>
                <a:satMod val="110000"/>
                <a:lumMod val="100000"/>
                <a:shade val="100000"/>
              </a:schemeClr>
            </a:gs>
            <a:gs pos="100000">
              <a:schemeClr val="accent2">
                <a:hueOff val="6443614"/>
                <a:satOff val="-18493"/>
                <a:lumOff val="-29609"/>
                <a:alphaOff val="0"/>
                <a:lumMod val="99000"/>
                <a:satMod val="120000"/>
                <a:shade val="78000"/>
              </a:schemeClr>
            </a:gs>
          </a:gsLst>
          <a:lin ang="5400000" scaled="0"/>
        </a:gradFill>
        <a:ln w="12700" cap="flat" cmpd="sng" algn="ctr">
          <a:solidFill>
            <a:schemeClr val="accent2">
              <a:hueOff val="6443614"/>
              <a:satOff val="-18493"/>
              <a:lumOff val="-2960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8EA52D4-8BC3-4534-A158-E82A60FACB8A}">
      <dsp:nvSpPr>
        <dsp:cNvPr id="0" name=""/>
        <dsp:cNvSpPr/>
      </dsp:nvSpPr>
      <dsp:spPr>
        <a:xfrm>
          <a:off x="0" y="4362736"/>
          <a:ext cx="6666833" cy="10905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marL="0" lvl="0" indent="0" algn="l" defTabSz="1955800">
            <a:lnSpc>
              <a:spcPct val="90000"/>
            </a:lnSpc>
            <a:spcBef>
              <a:spcPct val="0"/>
            </a:spcBef>
            <a:spcAft>
              <a:spcPct val="35000"/>
            </a:spcAft>
            <a:buNone/>
          </a:pPr>
          <a:r>
            <a:rPr lang="en-US" sz="4400" kern="1200"/>
            <a:t>Dimensionality Reduction</a:t>
          </a:r>
        </a:p>
      </dsp:txBody>
      <dsp:txXfrm>
        <a:off x="0" y="4362736"/>
        <a:ext cx="6666833" cy="109051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189071-0BCD-4487-B8E7-56586882128D}">
      <dsp:nvSpPr>
        <dsp:cNvPr id="0" name=""/>
        <dsp:cNvSpPr/>
      </dsp:nvSpPr>
      <dsp:spPr>
        <a:xfrm>
          <a:off x="0" y="0"/>
          <a:ext cx="6666833"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1270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127C437-97AA-40CC-BE47-82675B37371A}">
      <dsp:nvSpPr>
        <dsp:cNvPr id="0" name=""/>
        <dsp:cNvSpPr/>
      </dsp:nvSpPr>
      <dsp:spPr>
        <a:xfrm>
          <a:off x="0" y="0"/>
          <a:ext cx="6666833" cy="1363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It helps identify data issues or errors and significantly reduces the chances of errors.</a:t>
          </a:r>
        </a:p>
      </dsp:txBody>
      <dsp:txXfrm>
        <a:off x="0" y="0"/>
        <a:ext cx="6666833" cy="1363480"/>
      </dsp:txXfrm>
    </dsp:sp>
    <dsp:sp modelId="{A3356D82-B3A2-44D3-8E0B-82702B4ED4DB}">
      <dsp:nvSpPr>
        <dsp:cNvPr id="0" name=""/>
        <dsp:cNvSpPr/>
      </dsp:nvSpPr>
      <dsp:spPr>
        <a:xfrm>
          <a:off x="0" y="1363480"/>
          <a:ext cx="6666833" cy="0"/>
        </a:xfrm>
        <a:prstGeom prst="line">
          <a:avLst/>
        </a:prstGeom>
        <a:gradFill rotWithShape="0">
          <a:gsLst>
            <a:gs pos="0">
              <a:schemeClr val="accent2">
                <a:hueOff val="2147871"/>
                <a:satOff val="-6164"/>
                <a:lumOff val="-9870"/>
                <a:alphaOff val="0"/>
                <a:satMod val="103000"/>
                <a:lumMod val="102000"/>
                <a:tint val="94000"/>
              </a:schemeClr>
            </a:gs>
            <a:gs pos="50000">
              <a:schemeClr val="accent2">
                <a:hueOff val="2147871"/>
                <a:satOff val="-6164"/>
                <a:lumOff val="-9870"/>
                <a:alphaOff val="0"/>
                <a:satMod val="110000"/>
                <a:lumMod val="100000"/>
                <a:shade val="100000"/>
              </a:schemeClr>
            </a:gs>
            <a:gs pos="100000">
              <a:schemeClr val="accent2">
                <a:hueOff val="2147871"/>
                <a:satOff val="-6164"/>
                <a:lumOff val="-9870"/>
                <a:alphaOff val="0"/>
                <a:lumMod val="99000"/>
                <a:satMod val="120000"/>
                <a:shade val="78000"/>
              </a:schemeClr>
            </a:gs>
          </a:gsLst>
          <a:lin ang="5400000" scaled="0"/>
        </a:gradFill>
        <a:ln w="12700" cap="flat" cmpd="sng" algn="ctr">
          <a:solidFill>
            <a:schemeClr val="accent2">
              <a:hueOff val="2147871"/>
              <a:satOff val="-6164"/>
              <a:lumOff val="-987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1056E8A-1FE9-464A-8642-F2F9E5EABD2C}">
      <dsp:nvSpPr>
        <dsp:cNvPr id="0" name=""/>
        <dsp:cNvSpPr/>
      </dsp:nvSpPr>
      <dsp:spPr>
        <a:xfrm>
          <a:off x="0" y="1363480"/>
          <a:ext cx="6666833" cy="1363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It increases decision-making capability.</a:t>
          </a:r>
        </a:p>
      </dsp:txBody>
      <dsp:txXfrm>
        <a:off x="0" y="1363480"/>
        <a:ext cx="6666833" cy="1363480"/>
      </dsp:txXfrm>
    </dsp:sp>
    <dsp:sp modelId="{4D0B2760-DB88-4935-A772-5F84C5FCCA3F}">
      <dsp:nvSpPr>
        <dsp:cNvPr id="0" name=""/>
        <dsp:cNvSpPr/>
      </dsp:nvSpPr>
      <dsp:spPr>
        <a:xfrm>
          <a:off x="0" y="2726960"/>
          <a:ext cx="6666833" cy="0"/>
        </a:xfrm>
        <a:prstGeom prst="line">
          <a:avLst/>
        </a:prstGeom>
        <a:gradFill rotWithShape="0">
          <a:gsLst>
            <a:gs pos="0">
              <a:schemeClr val="accent2">
                <a:hueOff val="4295743"/>
                <a:satOff val="-12329"/>
                <a:lumOff val="-19739"/>
                <a:alphaOff val="0"/>
                <a:satMod val="103000"/>
                <a:lumMod val="102000"/>
                <a:tint val="94000"/>
              </a:schemeClr>
            </a:gs>
            <a:gs pos="50000">
              <a:schemeClr val="accent2">
                <a:hueOff val="4295743"/>
                <a:satOff val="-12329"/>
                <a:lumOff val="-19739"/>
                <a:alphaOff val="0"/>
                <a:satMod val="110000"/>
                <a:lumMod val="100000"/>
                <a:shade val="100000"/>
              </a:schemeClr>
            </a:gs>
            <a:gs pos="100000">
              <a:schemeClr val="accent2">
                <a:hueOff val="4295743"/>
                <a:satOff val="-12329"/>
                <a:lumOff val="-19739"/>
                <a:alphaOff val="0"/>
                <a:lumMod val="99000"/>
                <a:satMod val="120000"/>
                <a:shade val="78000"/>
              </a:schemeClr>
            </a:gs>
          </a:gsLst>
          <a:lin ang="5400000" scaled="0"/>
        </a:gradFill>
        <a:ln w="12700" cap="flat" cmpd="sng" algn="ctr">
          <a:solidFill>
            <a:schemeClr val="accent2">
              <a:hueOff val="4295743"/>
              <a:satOff val="-12329"/>
              <a:lumOff val="-1973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F3E7A1F-7382-47A9-A769-3A4FB55AC204}">
      <dsp:nvSpPr>
        <dsp:cNvPr id="0" name=""/>
        <dsp:cNvSpPr/>
      </dsp:nvSpPr>
      <dsp:spPr>
        <a:xfrm>
          <a:off x="0" y="2726960"/>
          <a:ext cx="6666833" cy="1363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It helps to remove duplicate content to make it worthwhile for different applications.</a:t>
          </a:r>
        </a:p>
      </dsp:txBody>
      <dsp:txXfrm>
        <a:off x="0" y="2726960"/>
        <a:ext cx="6666833" cy="1363480"/>
      </dsp:txXfrm>
    </dsp:sp>
    <dsp:sp modelId="{08E4C8BD-A0D2-48AB-9BE8-DE7FAC1FB84C}">
      <dsp:nvSpPr>
        <dsp:cNvPr id="0" name=""/>
        <dsp:cNvSpPr/>
      </dsp:nvSpPr>
      <dsp:spPr>
        <a:xfrm>
          <a:off x="0" y="4090440"/>
          <a:ext cx="6666833" cy="0"/>
        </a:xfrm>
        <a:prstGeom prst="line">
          <a:avLst/>
        </a:prstGeom>
        <a:gradFill rotWithShape="0">
          <a:gsLst>
            <a:gs pos="0">
              <a:schemeClr val="accent2">
                <a:hueOff val="6443614"/>
                <a:satOff val="-18493"/>
                <a:lumOff val="-29609"/>
                <a:alphaOff val="0"/>
                <a:satMod val="103000"/>
                <a:lumMod val="102000"/>
                <a:tint val="94000"/>
              </a:schemeClr>
            </a:gs>
            <a:gs pos="50000">
              <a:schemeClr val="accent2">
                <a:hueOff val="6443614"/>
                <a:satOff val="-18493"/>
                <a:lumOff val="-29609"/>
                <a:alphaOff val="0"/>
                <a:satMod val="110000"/>
                <a:lumMod val="100000"/>
                <a:shade val="100000"/>
              </a:schemeClr>
            </a:gs>
            <a:gs pos="100000">
              <a:schemeClr val="accent2">
                <a:hueOff val="6443614"/>
                <a:satOff val="-18493"/>
                <a:lumOff val="-29609"/>
                <a:alphaOff val="0"/>
                <a:lumMod val="99000"/>
                <a:satMod val="120000"/>
                <a:shade val="78000"/>
              </a:schemeClr>
            </a:gs>
          </a:gsLst>
          <a:lin ang="5400000" scaled="0"/>
        </a:gradFill>
        <a:ln w="12700" cap="flat" cmpd="sng" algn="ctr">
          <a:solidFill>
            <a:schemeClr val="accent2">
              <a:hueOff val="6443614"/>
              <a:satOff val="-18493"/>
              <a:lumOff val="-2960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5675B3A-259A-4672-9809-695724905A74}">
      <dsp:nvSpPr>
        <dsp:cNvPr id="0" name=""/>
        <dsp:cNvSpPr/>
      </dsp:nvSpPr>
      <dsp:spPr>
        <a:xfrm>
          <a:off x="0" y="4090440"/>
          <a:ext cx="6666833" cy="1363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It increases model performance.</a:t>
          </a:r>
        </a:p>
      </dsp:txBody>
      <dsp:txXfrm>
        <a:off x="0" y="4090440"/>
        <a:ext cx="6666833" cy="136348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7597BF-0BEF-4F8F-B52D-24B4B9D6A319}">
      <dsp:nvSpPr>
        <dsp:cNvPr id="0" name=""/>
        <dsp:cNvSpPr/>
      </dsp:nvSpPr>
      <dsp:spPr>
        <a:xfrm>
          <a:off x="0" y="0"/>
          <a:ext cx="6666833"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1270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03C124E-15A7-45D5-A024-E746DAC63474}">
      <dsp:nvSpPr>
        <dsp:cNvPr id="0" name=""/>
        <dsp:cNvSpPr/>
      </dsp:nvSpPr>
      <dsp:spPr>
        <a:xfrm>
          <a:off x="0" y="0"/>
          <a:ext cx="6666833" cy="681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Understand the problem</a:t>
          </a:r>
        </a:p>
      </dsp:txBody>
      <dsp:txXfrm>
        <a:off x="0" y="0"/>
        <a:ext cx="6666833" cy="681740"/>
      </dsp:txXfrm>
    </dsp:sp>
    <dsp:sp modelId="{9DA2A5D4-C901-4A6F-9491-9E7828D2F568}">
      <dsp:nvSpPr>
        <dsp:cNvPr id="0" name=""/>
        <dsp:cNvSpPr/>
      </dsp:nvSpPr>
      <dsp:spPr>
        <a:xfrm>
          <a:off x="0" y="681740"/>
          <a:ext cx="6666833" cy="0"/>
        </a:xfrm>
        <a:prstGeom prst="line">
          <a:avLst/>
        </a:prstGeom>
        <a:gradFill rotWithShape="0">
          <a:gsLst>
            <a:gs pos="0">
              <a:schemeClr val="accent2">
                <a:hueOff val="920516"/>
                <a:satOff val="-2642"/>
                <a:lumOff val="-4230"/>
                <a:alphaOff val="0"/>
                <a:satMod val="103000"/>
                <a:lumMod val="102000"/>
                <a:tint val="94000"/>
              </a:schemeClr>
            </a:gs>
            <a:gs pos="50000">
              <a:schemeClr val="accent2">
                <a:hueOff val="920516"/>
                <a:satOff val="-2642"/>
                <a:lumOff val="-4230"/>
                <a:alphaOff val="0"/>
                <a:satMod val="110000"/>
                <a:lumMod val="100000"/>
                <a:shade val="100000"/>
              </a:schemeClr>
            </a:gs>
            <a:gs pos="100000">
              <a:schemeClr val="accent2">
                <a:hueOff val="920516"/>
                <a:satOff val="-2642"/>
                <a:lumOff val="-4230"/>
                <a:alphaOff val="0"/>
                <a:lumMod val="99000"/>
                <a:satMod val="120000"/>
                <a:shade val="78000"/>
              </a:schemeClr>
            </a:gs>
          </a:gsLst>
          <a:lin ang="5400000" scaled="0"/>
        </a:gradFill>
        <a:ln w="12700" cap="flat" cmpd="sng" algn="ctr">
          <a:solidFill>
            <a:schemeClr val="accent2">
              <a:hueOff val="920516"/>
              <a:satOff val="-2642"/>
              <a:lumOff val="-423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25A55B3-F469-411D-8B9A-B8E2C14D1C96}">
      <dsp:nvSpPr>
        <dsp:cNvPr id="0" name=""/>
        <dsp:cNvSpPr/>
      </dsp:nvSpPr>
      <dsp:spPr>
        <a:xfrm>
          <a:off x="0" y="681740"/>
          <a:ext cx="6666833" cy="681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Data collection</a:t>
          </a:r>
        </a:p>
      </dsp:txBody>
      <dsp:txXfrm>
        <a:off x="0" y="681740"/>
        <a:ext cx="6666833" cy="681740"/>
      </dsp:txXfrm>
    </dsp:sp>
    <dsp:sp modelId="{B6C658AE-DE3F-4694-B612-F2C2B3B6808C}">
      <dsp:nvSpPr>
        <dsp:cNvPr id="0" name=""/>
        <dsp:cNvSpPr/>
      </dsp:nvSpPr>
      <dsp:spPr>
        <a:xfrm>
          <a:off x="0" y="1363480"/>
          <a:ext cx="6666833" cy="0"/>
        </a:xfrm>
        <a:prstGeom prst="line">
          <a:avLst/>
        </a:prstGeom>
        <a:gradFill rotWithShape="0">
          <a:gsLst>
            <a:gs pos="0">
              <a:schemeClr val="accent2">
                <a:hueOff val="1841033"/>
                <a:satOff val="-5284"/>
                <a:lumOff val="-8460"/>
                <a:alphaOff val="0"/>
                <a:satMod val="103000"/>
                <a:lumMod val="102000"/>
                <a:tint val="94000"/>
              </a:schemeClr>
            </a:gs>
            <a:gs pos="50000">
              <a:schemeClr val="accent2">
                <a:hueOff val="1841033"/>
                <a:satOff val="-5284"/>
                <a:lumOff val="-8460"/>
                <a:alphaOff val="0"/>
                <a:satMod val="110000"/>
                <a:lumMod val="100000"/>
                <a:shade val="100000"/>
              </a:schemeClr>
            </a:gs>
            <a:gs pos="100000">
              <a:schemeClr val="accent2">
                <a:hueOff val="1841033"/>
                <a:satOff val="-5284"/>
                <a:lumOff val="-8460"/>
                <a:alphaOff val="0"/>
                <a:lumMod val="99000"/>
                <a:satMod val="120000"/>
                <a:shade val="78000"/>
              </a:schemeClr>
            </a:gs>
          </a:gsLst>
          <a:lin ang="5400000" scaled="0"/>
        </a:gradFill>
        <a:ln w="12700" cap="flat" cmpd="sng" algn="ctr">
          <a:solidFill>
            <a:schemeClr val="accent2">
              <a:hueOff val="1841033"/>
              <a:satOff val="-5284"/>
              <a:lumOff val="-846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A5CF7EE-FE6C-4C7C-AB02-FB10B0A75876}">
      <dsp:nvSpPr>
        <dsp:cNvPr id="0" name=""/>
        <dsp:cNvSpPr/>
      </dsp:nvSpPr>
      <dsp:spPr>
        <a:xfrm>
          <a:off x="0" y="1363480"/>
          <a:ext cx="6666833" cy="681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Profiling and Data Exploration</a:t>
          </a:r>
        </a:p>
      </dsp:txBody>
      <dsp:txXfrm>
        <a:off x="0" y="1363480"/>
        <a:ext cx="6666833" cy="681740"/>
      </dsp:txXfrm>
    </dsp:sp>
    <dsp:sp modelId="{3A6C4EF1-6B9D-4367-9AA5-F063787A050C}">
      <dsp:nvSpPr>
        <dsp:cNvPr id="0" name=""/>
        <dsp:cNvSpPr/>
      </dsp:nvSpPr>
      <dsp:spPr>
        <a:xfrm>
          <a:off x="0" y="2045220"/>
          <a:ext cx="6666833" cy="0"/>
        </a:xfrm>
        <a:prstGeom prst="line">
          <a:avLst/>
        </a:prstGeom>
        <a:gradFill rotWithShape="0">
          <a:gsLst>
            <a:gs pos="0">
              <a:schemeClr val="accent2">
                <a:hueOff val="2761549"/>
                <a:satOff val="-7926"/>
                <a:lumOff val="-12690"/>
                <a:alphaOff val="0"/>
                <a:satMod val="103000"/>
                <a:lumMod val="102000"/>
                <a:tint val="94000"/>
              </a:schemeClr>
            </a:gs>
            <a:gs pos="50000">
              <a:schemeClr val="accent2">
                <a:hueOff val="2761549"/>
                <a:satOff val="-7926"/>
                <a:lumOff val="-12690"/>
                <a:alphaOff val="0"/>
                <a:satMod val="110000"/>
                <a:lumMod val="100000"/>
                <a:shade val="100000"/>
              </a:schemeClr>
            </a:gs>
            <a:gs pos="100000">
              <a:schemeClr val="accent2">
                <a:hueOff val="2761549"/>
                <a:satOff val="-7926"/>
                <a:lumOff val="-12690"/>
                <a:alphaOff val="0"/>
                <a:lumMod val="99000"/>
                <a:satMod val="120000"/>
                <a:shade val="78000"/>
              </a:schemeClr>
            </a:gs>
          </a:gsLst>
          <a:lin ang="5400000" scaled="0"/>
        </a:gradFill>
        <a:ln w="12700" cap="flat" cmpd="sng" algn="ctr">
          <a:solidFill>
            <a:schemeClr val="accent2">
              <a:hueOff val="2761549"/>
              <a:satOff val="-7926"/>
              <a:lumOff val="-1269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757BD90-207B-462B-AEFF-9517EAB29C7A}">
      <dsp:nvSpPr>
        <dsp:cNvPr id="0" name=""/>
        <dsp:cNvSpPr/>
      </dsp:nvSpPr>
      <dsp:spPr>
        <a:xfrm>
          <a:off x="0" y="2045220"/>
          <a:ext cx="6666833" cy="681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Data Cleaning and Validation</a:t>
          </a:r>
        </a:p>
      </dsp:txBody>
      <dsp:txXfrm>
        <a:off x="0" y="2045220"/>
        <a:ext cx="6666833" cy="681740"/>
      </dsp:txXfrm>
    </dsp:sp>
    <dsp:sp modelId="{FF71925B-FA89-44E8-8127-AA752104FC35}">
      <dsp:nvSpPr>
        <dsp:cNvPr id="0" name=""/>
        <dsp:cNvSpPr/>
      </dsp:nvSpPr>
      <dsp:spPr>
        <a:xfrm>
          <a:off x="0" y="2726960"/>
          <a:ext cx="6666833" cy="0"/>
        </a:xfrm>
        <a:prstGeom prst="line">
          <a:avLst/>
        </a:prstGeom>
        <a:gradFill rotWithShape="0">
          <a:gsLst>
            <a:gs pos="0">
              <a:schemeClr val="accent2">
                <a:hueOff val="3682065"/>
                <a:satOff val="-10567"/>
                <a:lumOff val="-16919"/>
                <a:alphaOff val="0"/>
                <a:satMod val="103000"/>
                <a:lumMod val="102000"/>
                <a:tint val="94000"/>
              </a:schemeClr>
            </a:gs>
            <a:gs pos="50000">
              <a:schemeClr val="accent2">
                <a:hueOff val="3682065"/>
                <a:satOff val="-10567"/>
                <a:lumOff val="-16919"/>
                <a:alphaOff val="0"/>
                <a:satMod val="110000"/>
                <a:lumMod val="100000"/>
                <a:shade val="100000"/>
              </a:schemeClr>
            </a:gs>
            <a:gs pos="100000">
              <a:schemeClr val="accent2">
                <a:hueOff val="3682065"/>
                <a:satOff val="-10567"/>
                <a:lumOff val="-16919"/>
                <a:alphaOff val="0"/>
                <a:lumMod val="99000"/>
                <a:satMod val="120000"/>
                <a:shade val="78000"/>
              </a:schemeClr>
            </a:gs>
          </a:gsLst>
          <a:lin ang="5400000" scaled="0"/>
        </a:gradFill>
        <a:ln w="12700" cap="flat" cmpd="sng" algn="ctr">
          <a:solidFill>
            <a:schemeClr val="accent2">
              <a:hueOff val="3682065"/>
              <a:satOff val="-10567"/>
              <a:lumOff val="-1691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E558A6E-1A7D-42C2-82AE-102F3AE6F606}">
      <dsp:nvSpPr>
        <dsp:cNvPr id="0" name=""/>
        <dsp:cNvSpPr/>
      </dsp:nvSpPr>
      <dsp:spPr>
        <a:xfrm>
          <a:off x="0" y="2726960"/>
          <a:ext cx="6666833" cy="681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Data Formatting</a:t>
          </a:r>
        </a:p>
      </dsp:txBody>
      <dsp:txXfrm>
        <a:off x="0" y="2726960"/>
        <a:ext cx="6666833" cy="681740"/>
      </dsp:txXfrm>
    </dsp:sp>
    <dsp:sp modelId="{FE719945-80BE-43C4-8E26-360F9D5FED2D}">
      <dsp:nvSpPr>
        <dsp:cNvPr id="0" name=""/>
        <dsp:cNvSpPr/>
      </dsp:nvSpPr>
      <dsp:spPr>
        <a:xfrm>
          <a:off x="0" y="3408700"/>
          <a:ext cx="6666833" cy="0"/>
        </a:xfrm>
        <a:prstGeom prst="line">
          <a:avLst/>
        </a:prstGeom>
        <a:gradFill rotWithShape="0">
          <a:gsLst>
            <a:gs pos="0">
              <a:schemeClr val="accent2">
                <a:hueOff val="4602581"/>
                <a:satOff val="-13209"/>
                <a:lumOff val="-21149"/>
                <a:alphaOff val="0"/>
                <a:satMod val="103000"/>
                <a:lumMod val="102000"/>
                <a:tint val="94000"/>
              </a:schemeClr>
            </a:gs>
            <a:gs pos="50000">
              <a:schemeClr val="accent2">
                <a:hueOff val="4602581"/>
                <a:satOff val="-13209"/>
                <a:lumOff val="-21149"/>
                <a:alphaOff val="0"/>
                <a:satMod val="110000"/>
                <a:lumMod val="100000"/>
                <a:shade val="100000"/>
              </a:schemeClr>
            </a:gs>
            <a:gs pos="100000">
              <a:schemeClr val="accent2">
                <a:hueOff val="4602581"/>
                <a:satOff val="-13209"/>
                <a:lumOff val="-21149"/>
                <a:alphaOff val="0"/>
                <a:lumMod val="99000"/>
                <a:satMod val="120000"/>
                <a:shade val="78000"/>
              </a:schemeClr>
            </a:gs>
          </a:gsLst>
          <a:lin ang="5400000" scaled="0"/>
        </a:gradFill>
        <a:ln w="12700" cap="flat" cmpd="sng" algn="ctr">
          <a:solidFill>
            <a:schemeClr val="accent2">
              <a:hueOff val="4602581"/>
              <a:satOff val="-13209"/>
              <a:lumOff val="-2114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330BB09-8D8F-4804-AFD2-01FFED17F1EB}">
      <dsp:nvSpPr>
        <dsp:cNvPr id="0" name=""/>
        <dsp:cNvSpPr/>
      </dsp:nvSpPr>
      <dsp:spPr>
        <a:xfrm>
          <a:off x="0" y="3408700"/>
          <a:ext cx="6666833" cy="681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Improve data quality</a:t>
          </a:r>
        </a:p>
      </dsp:txBody>
      <dsp:txXfrm>
        <a:off x="0" y="3408700"/>
        <a:ext cx="6666833" cy="681740"/>
      </dsp:txXfrm>
    </dsp:sp>
    <dsp:sp modelId="{FD87EFEF-0196-4652-9833-26AB2E59B145}">
      <dsp:nvSpPr>
        <dsp:cNvPr id="0" name=""/>
        <dsp:cNvSpPr/>
      </dsp:nvSpPr>
      <dsp:spPr>
        <a:xfrm>
          <a:off x="0" y="4090440"/>
          <a:ext cx="6666833" cy="0"/>
        </a:xfrm>
        <a:prstGeom prst="line">
          <a:avLst/>
        </a:prstGeom>
        <a:gradFill rotWithShape="0">
          <a:gsLst>
            <a:gs pos="0">
              <a:schemeClr val="accent2">
                <a:hueOff val="5523098"/>
                <a:satOff val="-15851"/>
                <a:lumOff val="-25379"/>
                <a:alphaOff val="0"/>
                <a:satMod val="103000"/>
                <a:lumMod val="102000"/>
                <a:tint val="94000"/>
              </a:schemeClr>
            </a:gs>
            <a:gs pos="50000">
              <a:schemeClr val="accent2">
                <a:hueOff val="5523098"/>
                <a:satOff val="-15851"/>
                <a:lumOff val="-25379"/>
                <a:alphaOff val="0"/>
                <a:satMod val="110000"/>
                <a:lumMod val="100000"/>
                <a:shade val="100000"/>
              </a:schemeClr>
            </a:gs>
            <a:gs pos="100000">
              <a:schemeClr val="accent2">
                <a:hueOff val="5523098"/>
                <a:satOff val="-15851"/>
                <a:lumOff val="-25379"/>
                <a:alphaOff val="0"/>
                <a:lumMod val="99000"/>
                <a:satMod val="120000"/>
                <a:shade val="78000"/>
              </a:schemeClr>
            </a:gs>
          </a:gsLst>
          <a:lin ang="5400000" scaled="0"/>
        </a:gradFill>
        <a:ln w="12700" cap="flat" cmpd="sng" algn="ctr">
          <a:solidFill>
            <a:schemeClr val="accent2">
              <a:hueOff val="5523098"/>
              <a:satOff val="-15851"/>
              <a:lumOff val="-2537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1D6171A-99A4-4275-8D03-8F8BF94EDC94}">
      <dsp:nvSpPr>
        <dsp:cNvPr id="0" name=""/>
        <dsp:cNvSpPr/>
      </dsp:nvSpPr>
      <dsp:spPr>
        <a:xfrm>
          <a:off x="0" y="4090440"/>
          <a:ext cx="6666833" cy="681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Feature engineering and selection</a:t>
          </a:r>
        </a:p>
      </dsp:txBody>
      <dsp:txXfrm>
        <a:off x="0" y="4090440"/>
        <a:ext cx="6666833" cy="681740"/>
      </dsp:txXfrm>
    </dsp:sp>
    <dsp:sp modelId="{9AE7BC9C-C1A9-4843-A0F0-C3E43AE0651B}">
      <dsp:nvSpPr>
        <dsp:cNvPr id="0" name=""/>
        <dsp:cNvSpPr/>
      </dsp:nvSpPr>
      <dsp:spPr>
        <a:xfrm>
          <a:off x="0" y="4772179"/>
          <a:ext cx="6666833" cy="0"/>
        </a:xfrm>
        <a:prstGeom prst="line">
          <a:avLst/>
        </a:prstGeom>
        <a:gradFill rotWithShape="0">
          <a:gsLst>
            <a:gs pos="0">
              <a:schemeClr val="accent2">
                <a:hueOff val="6443614"/>
                <a:satOff val="-18493"/>
                <a:lumOff val="-29609"/>
                <a:alphaOff val="0"/>
                <a:satMod val="103000"/>
                <a:lumMod val="102000"/>
                <a:tint val="94000"/>
              </a:schemeClr>
            </a:gs>
            <a:gs pos="50000">
              <a:schemeClr val="accent2">
                <a:hueOff val="6443614"/>
                <a:satOff val="-18493"/>
                <a:lumOff val="-29609"/>
                <a:alphaOff val="0"/>
                <a:satMod val="110000"/>
                <a:lumMod val="100000"/>
                <a:shade val="100000"/>
              </a:schemeClr>
            </a:gs>
            <a:gs pos="100000">
              <a:schemeClr val="accent2">
                <a:hueOff val="6443614"/>
                <a:satOff val="-18493"/>
                <a:lumOff val="-29609"/>
                <a:alphaOff val="0"/>
                <a:lumMod val="99000"/>
                <a:satMod val="120000"/>
                <a:shade val="78000"/>
              </a:schemeClr>
            </a:gs>
          </a:gsLst>
          <a:lin ang="5400000" scaled="0"/>
        </a:gradFill>
        <a:ln w="12700" cap="flat" cmpd="sng" algn="ctr">
          <a:solidFill>
            <a:schemeClr val="accent2">
              <a:hueOff val="6443614"/>
              <a:satOff val="-18493"/>
              <a:lumOff val="-2960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A50E1E4-A6BB-4DC7-80C0-E550551D7C22}">
      <dsp:nvSpPr>
        <dsp:cNvPr id="0" name=""/>
        <dsp:cNvSpPr/>
      </dsp:nvSpPr>
      <dsp:spPr>
        <a:xfrm>
          <a:off x="0" y="4772180"/>
          <a:ext cx="6666833" cy="681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Splitting data</a:t>
          </a:r>
        </a:p>
      </dsp:txBody>
      <dsp:txXfrm>
        <a:off x="0" y="4772180"/>
        <a:ext cx="6666833" cy="68174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A78EF9-06F4-4698-98B2-057B47A36670}">
      <dsp:nvSpPr>
        <dsp:cNvPr id="0" name=""/>
        <dsp:cNvSpPr/>
      </dsp:nvSpPr>
      <dsp:spPr>
        <a:xfrm>
          <a:off x="0" y="0"/>
          <a:ext cx="6666833"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1270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91D4179-B5E9-4500-A321-098F6129C6E2}">
      <dsp:nvSpPr>
        <dsp:cNvPr id="0" name=""/>
        <dsp:cNvSpPr/>
      </dsp:nvSpPr>
      <dsp:spPr>
        <a:xfrm>
          <a:off x="0" y="0"/>
          <a:ext cx="6666833" cy="2726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Data visualization helps machine learning analysts to better understand and analyze complex data sets by presenting them in an easily understandable format. </a:t>
          </a:r>
        </a:p>
      </dsp:txBody>
      <dsp:txXfrm>
        <a:off x="0" y="0"/>
        <a:ext cx="6666833" cy="2726960"/>
      </dsp:txXfrm>
    </dsp:sp>
    <dsp:sp modelId="{CDFC629C-1AF2-49B4-A46E-4C098121E025}">
      <dsp:nvSpPr>
        <dsp:cNvPr id="0" name=""/>
        <dsp:cNvSpPr/>
      </dsp:nvSpPr>
      <dsp:spPr>
        <a:xfrm>
          <a:off x="0" y="2726960"/>
          <a:ext cx="6666833"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1270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509F1F6-005D-4D2A-A5E1-7F2AFCA643E5}">
      <dsp:nvSpPr>
        <dsp:cNvPr id="0" name=""/>
        <dsp:cNvSpPr/>
      </dsp:nvSpPr>
      <dsp:spPr>
        <a:xfrm>
          <a:off x="0" y="2726960"/>
          <a:ext cx="6666833" cy="2726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a:t>Data visualization is an essential step in data preparation and analysis as it helps to identify outliers, trends, and patterns in the data that may be missed by other forms of analysis.</a:t>
          </a:r>
        </a:p>
      </dsp:txBody>
      <dsp:txXfrm>
        <a:off x="0" y="2726960"/>
        <a:ext cx="6666833" cy="272696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2B51D5-82B4-48E8-A050-7F364F673EE0}">
      <dsp:nvSpPr>
        <dsp:cNvPr id="0" name=""/>
        <dsp:cNvSpPr/>
      </dsp:nvSpPr>
      <dsp:spPr>
        <a:xfrm>
          <a:off x="0" y="123231"/>
          <a:ext cx="6666833" cy="1678218"/>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1" kern="1200"/>
            <a:t>Numerical data:</a:t>
          </a:r>
          <a:r>
            <a:rPr lang="en-US" sz="3000" kern="1200"/>
            <a:t>Such as house price, temperature, etc.</a:t>
          </a:r>
        </a:p>
      </dsp:txBody>
      <dsp:txXfrm>
        <a:off x="81924" y="205155"/>
        <a:ext cx="6502985" cy="1514370"/>
      </dsp:txXfrm>
    </dsp:sp>
    <dsp:sp modelId="{E6413A9C-7D20-4B25-A361-CD707AD10E56}">
      <dsp:nvSpPr>
        <dsp:cNvPr id="0" name=""/>
        <dsp:cNvSpPr/>
      </dsp:nvSpPr>
      <dsp:spPr>
        <a:xfrm>
          <a:off x="0" y="1887850"/>
          <a:ext cx="6666833" cy="1678218"/>
        </a:xfrm>
        <a:prstGeom prst="roundRect">
          <a:avLst/>
        </a:prstGeom>
        <a:gradFill rotWithShape="0">
          <a:gsLst>
            <a:gs pos="0">
              <a:schemeClr val="accent5">
                <a:hueOff val="-6076075"/>
                <a:satOff val="-413"/>
                <a:lumOff val="981"/>
                <a:alphaOff val="0"/>
                <a:satMod val="103000"/>
                <a:lumMod val="102000"/>
                <a:tint val="94000"/>
              </a:schemeClr>
            </a:gs>
            <a:gs pos="50000">
              <a:schemeClr val="accent5">
                <a:hueOff val="-6076075"/>
                <a:satOff val="-413"/>
                <a:lumOff val="981"/>
                <a:alphaOff val="0"/>
                <a:satMod val="110000"/>
                <a:lumMod val="100000"/>
                <a:shade val="100000"/>
              </a:schemeClr>
            </a:gs>
            <a:gs pos="100000">
              <a:schemeClr val="accent5">
                <a:hueOff val="-6076075"/>
                <a:satOff val="-413"/>
                <a:lumOff val="98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1" kern="1200"/>
            <a:t>Categorical data:</a:t>
          </a:r>
          <a:r>
            <a:rPr lang="en-US" sz="3000" kern="1200"/>
            <a:t>Such as Yes/No, True/False, Blue/green, etc.</a:t>
          </a:r>
        </a:p>
      </dsp:txBody>
      <dsp:txXfrm>
        <a:off x="81924" y="1969774"/>
        <a:ext cx="6502985" cy="1514370"/>
      </dsp:txXfrm>
    </dsp:sp>
    <dsp:sp modelId="{78D64ACE-DA56-4D87-A3C8-652B7E69BA4B}">
      <dsp:nvSpPr>
        <dsp:cNvPr id="0" name=""/>
        <dsp:cNvSpPr/>
      </dsp:nvSpPr>
      <dsp:spPr>
        <a:xfrm>
          <a:off x="0" y="3652469"/>
          <a:ext cx="6666833" cy="1678218"/>
        </a:xfrm>
        <a:prstGeom prst="roundRect">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1" kern="1200"/>
            <a:t>Ordinal data:</a:t>
          </a:r>
          <a:r>
            <a:rPr lang="en-US" sz="3000" kern="1200"/>
            <a:t>These data are similar to categorical data but can be measured on the basis of comparison.</a:t>
          </a:r>
        </a:p>
      </dsp:txBody>
      <dsp:txXfrm>
        <a:off x="81924" y="3734393"/>
        <a:ext cx="6502985" cy="151437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091E2E-6BE8-49CC-8D8B-DB621F568E98}">
      <dsp:nvSpPr>
        <dsp:cNvPr id="0" name=""/>
        <dsp:cNvSpPr/>
      </dsp:nvSpPr>
      <dsp:spPr>
        <a:xfrm>
          <a:off x="0" y="132530"/>
          <a:ext cx="6666833" cy="44226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Image Datasets</a:t>
          </a:r>
        </a:p>
      </dsp:txBody>
      <dsp:txXfrm>
        <a:off x="21589" y="154119"/>
        <a:ext cx="6623655" cy="399082"/>
      </dsp:txXfrm>
    </dsp:sp>
    <dsp:sp modelId="{63FE2A56-CC33-4339-85BE-8BDD27DC7EBA}">
      <dsp:nvSpPr>
        <dsp:cNvPr id="0" name=""/>
        <dsp:cNvSpPr/>
      </dsp:nvSpPr>
      <dsp:spPr>
        <a:xfrm>
          <a:off x="0" y="626630"/>
          <a:ext cx="6666833" cy="442260"/>
        </a:xfrm>
        <a:prstGeom prst="roundRect">
          <a:avLst/>
        </a:prstGeom>
        <a:gradFill rotWithShape="0">
          <a:gsLst>
            <a:gs pos="0">
              <a:schemeClr val="accent5">
                <a:hueOff val="-2025358"/>
                <a:satOff val="-138"/>
                <a:lumOff val="327"/>
                <a:alphaOff val="0"/>
                <a:satMod val="103000"/>
                <a:lumMod val="102000"/>
                <a:tint val="94000"/>
              </a:schemeClr>
            </a:gs>
            <a:gs pos="50000">
              <a:schemeClr val="accent5">
                <a:hueOff val="-2025358"/>
                <a:satOff val="-138"/>
                <a:lumOff val="327"/>
                <a:alphaOff val="0"/>
                <a:satMod val="110000"/>
                <a:lumMod val="100000"/>
                <a:shade val="100000"/>
              </a:schemeClr>
            </a:gs>
            <a:gs pos="100000">
              <a:schemeClr val="accent5">
                <a:hueOff val="-2025358"/>
                <a:satOff val="-138"/>
                <a:lumOff val="32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Examples :</a:t>
          </a:r>
          <a:endParaRPr lang="en-US" sz="1800" kern="1200"/>
        </a:p>
      </dsp:txBody>
      <dsp:txXfrm>
        <a:off x="21589" y="648219"/>
        <a:ext cx="6623655" cy="399082"/>
      </dsp:txXfrm>
    </dsp:sp>
    <dsp:sp modelId="{3A3E0BE5-AB66-4276-85E4-02F8A9439342}">
      <dsp:nvSpPr>
        <dsp:cNvPr id="0" name=""/>
        <dsp:cNvSpPr/>
      </dsp:nvSpPr>
      <dsp:spPr>
        <a:xfrm>
          <a:off x="0" y="1068890"/>
          <a:ext cx="6666833"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672"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ImageNet</a:t>
          </a:r>
        </a:p>
        <a:p>
          <a:pPr marL="114300" lvl="1" indent="-114300" algn="l" defTabSz="622300">
            <a:lnSpc>
              <a:spcPct val="90000"/>
            </a:lnSpc>
            <a:spcBef>
              <a:spcPct val="0"/>
            </a:spcBef>
            <a:spcAft>
              <a:spcPct val="20000"/>
            </a:spcAft>
            <a:buChar char="•"/>
          </a:pPr>
          <a:r>
            <a:rPr lang="en-US" sz="1400" kern="1200"/>
            <a:t>CIFAR-10</a:t>
          </a:r>
        </a:p>
        <a:p>
          <a:pPr marL="114300" lvl="1" indent="-114300" algn="l" defTabSz="622300">
            <a:lnSpc>
              <a:spcPct val="90000"/>
            </a:lnSpc>
            <a:spcBef>
              <a:spcPct val="0"/>
            </a:spcBef>
            <a:spcAft>
              <a:spcPct val="20000"/>
            </a:spcAft>
            <a:buChar char="•"/>
          </a:pPr>
          <a:r>
            <a:rPr lang="en-US" sz="1400" kern="1200"/>
            <a:t>MNIST</a:t>
          </a:r>
        </a:p>
      </dsp:txBody>
      <dsp:txXfrm>
        <a:off x="0" y="1068890"/>
        <a:ext cx="6666833" cy="726570"/>
      </dsp:txXfrm>
    </dsp:sp>
    <dsp:sp modelId="{219E05DB-3FC8-4D16-9B16-C356BC94B7EF}">
      <dsp:nvSpPr>
        <dsp:cNvPr id="0" name=""/>
        <dsp:cNvSpPr/>
      </dsp:nvSpPr>
      <dsp:spPr>
        <a:xfrm>
          <a:off x="0" y="1795460"/>
          <a:ext cx="6666833" cy="442260"/>
        </a:xfrm>
        <a:prstGeom prst="roundRect">
          <a:avLst/>
        </a:prstGeom>
        <a:gradFill rotWithShape="0">
          <a:gsLst>
            <a:gs pos="0">
              <a:schemeClr val="accent5">
                <a:hueOff val="-4050717"/>
                <a:satOff val="-275"/>
                <a:lumOff val="654"/>
                <a:alphaOff val="0"/>
                <a:satMod val="103000"/>
                <a:lumMod val="102000"/>
                <a:tint val="94000"/>
              </a:schemeClr>
            </a:gs>
            <a:gs pos="50000">
              <a:schemeClr val="accent5">
                <a:hueOff val="-4050717"/>
                <a:satOff val="-275"/>
                <a:lumOff val="654"/>
                <a:alphaOff val="0"/>
                <a:satMod val="110000"/>
                <a:lumMod val="100000"/>
                <a:shade val="100000"/>
              </a:schemeClr>
            </a:gs>
            <a:gs pos="100000">
              <a:schemeClr val="accent5">
                <a:hueOff val="-4050717"/>
                <a:satOff val="-275"/>
                <a:lumOff val="65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Text Datasets</a:t>
          </a:r>
          <a:endParaRPr lang="en-US" sz="1800" kern="1200"/>
        </a:p>
      </dsp:txBody>
      <dsp:txXfrm>
        <a:off x="21589" y="1817049"/>
        <a:ext cx="6623655" cy="399082"/>
      </dsp:txXfrm>
    </dsp:sp>
    <dsp:sp modelId="{C4F62A9D-D720-4A4E-A7D1-7973EE8DFBFE}">
      <dsp:nvSpPr>
        <dsp:cNvPr id="0" name=""/>
        <dsp:cNvSpPr/>
      </dsp:nvSpPr>
      <dsp:spPr>
        <a:xfrm>
          <a:off x="0" y="2289560"/>
          <a:ext cx="6666833" cy="442260"/>
        </a:xfrm>
        <a:prstGeom prst="roundRect">
          <a:avLst/>
        </a:prstGeom>
        <a:gradFill rotWithShape="0">
          <a:gsLst>
            <a:gs pos="0">
              <a:schemeClr val="accent5">
                <a:hueOff val="-6076075"/>
                <a:satOff val="-413"/>
                <a:lumOff val="981"/>
                <a:alphaOff val="0"/>
                <a:satMod val="103000"/>
                <a:lumMod val="102000"/>
                <a:tint val="94000"/>
              </a:schemeClr>
            </a:gs>
            <a:gs pos="50000">
              <a:schemeClr val="accent5">
                <a:hueOff val="-6076075"/>
                <a:satOff val="-413"/>
                <a:lumOff val="981"/>
                <a:alphaOff val="0"/>
                <a:satMod val="110000"/>
                <a:lumMod val="100000"/>
                <a:shade val="100000"/>
              </a:schemeClr>
            </a:gs>
            <a:gs pos="100000">
              <a:schemeClr val="accent5">
                <a:hueOff val="-6076075"/>
                <a:satOff val="-413"/>
                <a:lumOff val="98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Examples :</a:t>
          </a:r>
          <a:endParaRPr lang="en-US" sz="1800" kern="1200"/>
        </a:p>
      </dsp:txBody>
      <dsp:txXfrm>
        <a:off x="21589" y="2311149"/>
        <a:ext cx="6623655" cy="399082"/>
      </dsp:txXfrm>
    </dsp:sp>
    <dsp:sp modelId="{9164FBB4-800F-4E86-94DB-76BF1E1E0CCF}">
      <dsp:nvSpPr>
        <dsp:cNvPr id="0" name=""/>
        <dsp:cNvSpPr/>
      </dsp:nvSpPr>
      <dsp:spPr>
        <a:xfrm>
          <a:off x="0" y="2731820"/>
          <a:ext cx="6666833" cy="484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672"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Gutenberg Task dataset</a:t>
          </a:r>
        </a:p>
        <a:p>
          <a:pPr marL="114300" lvl="1" indent="-114300" algn="l" defTabSz="622300">
            <a:lnSpc>
              <a:spcPct val="90000"/>
            </a:lnSpc>
            <a:spcBef>
              <a:spcPct val="0"/>
            </a:spcBef>
            <a:spcAft>
              <a:spcPct val="20000"/>
            </a:spcAft>
            <a:buChar char="•"/>
          </a:pPr>
          <a:r>
            <a:rPr lang="en-US" sz="1400" kern="1200"/>
            <a:t>IMDb film reviews dataset</a:t>
          </a:r>
        </a:p>
      </dsp:txBody>
      <dsp:txXfrm>
        <a:off x="0" y="2731820"/>
        <a:ext cx="6666833" cy="484380"/>
      </dsp:txXfrm>
    </dsp:sp>
    <dsp:sp modelId="{9E314C8C-7475-4417-B7A6-C72FCAC0CFAF}">
      <dsp:nvSpPr>
        <dsp:cNvPr id="0" name=""/>
        <dsp:cNvSpPr/>
      </dsp:nvSpPr>
      <dsp:spPr>
        <a:xfrm>
          <a:off x="0" y="3216200"/>
          <a:ext cx="6666833" cy="442260"/>
        </a:xfrm>
        <a:prstGeom prst="roundRect">
          <a:avLst/>
        </a:prstGeom>
        <a:gradFill rotWithShape="0">
          <a:gsLst>
            <a:gs pos="0">
              <a:schemeClr val="accent5">
                <a:hueOff val="-8101434"/>
                <a:satOff val="-551"/>
                <a:lumOff val="1307"/>
                <a:alphaOff val="0"/>
                <a:satMod val="103000"/>
                <a:lumMod val="102000"/>
                <a:tint val="94000"/>
              </a:schemeClr>
            </a:gs>
            <a:gs pos="50000">
              <a:schemeClr val="accent5">
                <a:hueOff val="-8101434"/>
                <a:satOff val="-551"/>
                <a:lumOff val="1307"/>
                <a:alphaOff val="0"/>
                <a:satMod val="110000"/>
                <a:lumMod val="100000"/>
                <a:shade val="100000"/>
              </a:schemeClr>
            </a:gs>
            <a:gs pos="100000">
              <a:schemeClr val="accent5">
                <a:hueOff val="-8101434"/>
                <a:satOff val="-551"/>
                <a:lumOff val="130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Time Series Datasets:</a:t>
          </a:r>
          <a:endParaRPr lang="en-US" sz="1800" kern="1200"/>
        </a:p>
      </dsp:txBody>
      <dsp:txXfrm>
        <a:off x="21589" y="3237789"/>
        <a:ext cx="6623655" cy="399082"/>
      </dsp:txXfrm>
    </dsp:sp>
    <dsp:sp modelId="{B1194FF3-0757-4D13-90D8-AF1E63CFE65A}">
      <dsp:nvSpPr>
        <dsp:cNvPr id="0" name=""/>
        <dsp:cNvSpPr/>
      </dsp:nvSpPr>
      <dsp:spPr>
        <a:xfrm>
          <a:off x="0" y="3710300"/>
          <a:ext cx="6666833" cy="442260"/>
        </a:xfrm>
        <a:prstGeom prst="roundRect">
          <a:avLst/>
        </a:prstGeom>
        <a:gradFill rotWithShape="0">
          <a:gsLst>
            <a:gs pos="0">
              <a:schemeClr val="accent5">
                <a:hueOff val="-10126791"/>
                <a:satOff val="-688"/>
                <a:lumOff val="1634"/>
                <a:alphaOff val="0"/>
                <a:satMod val="103000"/>
                <a:lumMod val="102000"/>
                <a:tint val="94000"/>
              </a:schemeClr>
            </a:gs>
            <a:gs pos="50000">
              <a:schemeClr val="accent5">
                <a:hueOff val="-10126791"/>
                <a:satOff val="-688"/>
                <a:lumOff val="1634"/>
                <a:alphaOff val="0"/>
                <a:satMod val="110000"/>
                <a:lumMod val="100000"/>
                <a:shade val="100000"/>
              </a:schemeClr>
            </a:gs>
            <a:gs pos="100000">
              <a:schemeClr val="accent5">
                <a:hueOff val="-10126791"/>
                <a:satOff val="-688"/>
                <a:lumOff val="163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Examples :</a:t>
          </a:r>
          <a:endParaRPr lang="en-US" sz="1800" kern="1200"/>
        </a:p>
      </dsp:txBody>
      <dsp:txXfrm>
        <a:off x="21589" y="3731889"/>
        <a:ext cx="6623655" cy="399082"/>
      </dsp:txXfrm>
    </dsp:sp>
    <dsp:sp modelId="{A76C9D1C-061A-4C66-9D3A-DC8753D2F236}">
      <dsp:nvSpPr>
        <dsp:cNvPr id="0" name=""/>
        <dsp:cNvSpPr/>
      </dsp:nvSpPr>
      <dsp:spPr>
        <a:xfrm>
          <a:off x="0" y="4152560"/>
          <a:ext cx="6666833"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672"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Securities exchange information</a:t>
          </a:r>
        </a:p>
        <a:p>
          <a:pPr marL="114300" lvl="1" indent="-114300" algn="l" defTabSz="622300">
            <a:lnSpc>
              <a:spcPct val="90000"/>
            </a:lnSpc>
            <a:spcBef>
              <a:spcPct val="0"/>
            </a:spcBef>
            <a:spcAft>
              <a:spcPct val="20000"/>
            </a:spcAft>
            <a:buChar char="•"/>
          </a:pPr>
          <a:r>
            <a:rPr lang="en-US" sz="1400" kern="1200"/>
            <a:t>Climate information</a:t>
          </a:r>
        </a:p>
        <a:p>
          <a:pPr marL="114300" lvl="1" indent="-114300" algn="l" defTabSz="622300">
            <a:lnSpc>
              <a:spcPct val="90000"/>
            </a:lnSpc>
            <a:spcBef>
              <a:spcPct val="0"/>
            </a:spcBef>
            <a:spcAft>
              <a:spcPct val="20000"/>
            </a:spcAft>
            <a:buChar char="•"/>
          </a:pPr>
          <a:r>
            <a:rPr lang="en-US" sz="1400" kern="1200"/>
            <a:t>Sensor readings.</a:t>
          </a:r>
        </a:p>
      </dsp:txBody>
      <dsp:txXfrm>
        <a:off x="0" y="4152560"/>
        <a:ext cx="6666833" cy="726570"/>
      </dsp:txXfrm>
    </dsp:sp>
    <dsp:sp modelId="{8C4497DD-0F2A-4219-BF77-69B48228086F}">
      <dsp:nvSpPr>
        <dsp:cNvPr id="0" name=""/>
        <dsp:cNvSpPr/>
      </dsp:nvSpPr>
      <dsp:spPr>
        <a:xfrm>
          <a:off x="0" y="4879130"/>
          <a:ext cx="6666833" cy="442260"/>
        </a:xfrm>
        <a:prstGeom prst="roundRect">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Tabular Datasets</a:t>
          </a:r>
          <a:endParaRPr lang="en-US" sz="1800" kern="1200"/>
        </a:p>
      </dsp:txBody>
      <dsp:txXfrm>
        <a:off x="21589" y="4900719"/>
        <a:ext cx="6623655" cy="39908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04FE9D-41C0-476E-BF97-8933806B82EE}">
      <dsp:nvSpPr>
        <dsp:cNvPr id="0" name=""/>
        <dsp:cNvSpPr/>
      </dsp:nvSpPr>
      <dsp:spPr>
        <a:xfrm>
          <a:off x="0" y="665"/>
          <a:ext cx="6666833"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1270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701E813-0867-4048-8C6C-6F3E6DA226C2}">
      <dsp:nvSpPr>
        <dsp:cNvPr id="0" name=""/>
        <dsp:cNvSpPr/>
      </dsp:nvSpPr>
      <dsp:spPr>
        <a:xfrm>
          <a:off x="0" y="665"/>
          <a:ext cx="6666833" cy="605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Kaggle Datasets</a:t>
          </a:r>
        </a:p>
      </dsp:txBody>
      <dsp:txXfrm>
        <a:off x="0" y="665"/>
        <a:ext cx="6666833" cy="605843"/>
      </dsp:txXfrm>
    </dsp:sp>
    <dsp:sp modelId="{A4256AC0-E685-47D2-B853-1467A8478E7C}">
      <dsp:nvSpPr>
        <dsp:cNvPr id="0" name=""/>
        <dsp:cNvSpPr/>
      </dsp:nvSpPr>
      <dsp:spPr>
        <a:xfrm>
          <a:off x="0" y="606508"/>
          <a:ext cx="6666833"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1270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1B60D5C-33A6-489E-86CD-CC5F3626B6E6}">
      <dsp:nvSpPr>
        <dsp:cNvPr id="0" name=""/>
        <dsp:cNvSpPr/>
      </dsp:nvSpPr>
      <dsp:spPr>
        <a:xfrm>
          <a:off x="0" y="606508"/>
          <a:ext cx="6666833" cy="605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UCI Machine Learning Repository</a:t>
          </a:r>
        </a:p>
      </dsp:txBody>
      <dsp:txXfrm>
        <a:off x="0" y="606508"/>
        <a:ext cx="6666833" cy="605843"/>
      </dsp:txXfrm>
    </dsp:sp>
    <dsp:sp modelId="{E4318E4A-46A2-40DA-AEB3-058424DD3D09}">
      <dsp:nvSpPr>
        <dsp:cNvPr id="0" name=""/>
        <dsp:cNvSpPr/>
      </dsp:nvSpPr>
      <dsp:spPr>
        <a:xfrm>
          <a:off x="0" y="1212352"/>
          <a:ext cx="6666833"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1270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1651BC1-27EF-43A7-831A-EE07F0FB42AE}">
      <dsp:nvSpPr>
        <dsp:cNvPr id="0" name=""/>
        <dsp:cNvSpPr/>
      </dsp:nvSpPr>
      <dsp:spPr>
        <a:xfrm>
          <a:off x="0" y="1212352"/>
          <a:ext cx="6666833" cy="605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Datasets via AWS</a:t>
          </a:r>
        </a:p>
      </dsp:txBody>
      <dsp:txXfrm>
        <a:off x="0" y="1212352"/>
        <a:ext cx="6666833" cy="605843"/>
      </dsp:txXfrm>
    </dsp:sp>
    <dsp:sp modelId="{1756A636-FD7B-4D22-B05C-9526ACFCDB1A}">
      <dsp:nvSpPr>
        <dsp:cNvPr id="0" name=""/>
        <dsp:cNvSpPr/>
      </dsp:nvSpPr>
      <dsp:spPr>
        <a:xfrm>
          <a:off x="0" y="1818195"/>
          <a:ext cx="6666833"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1270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C533ACE-43D7-40C6-848C-1A8A697A06CB}">
      <dsp:nvSpPr>
        <dsp:cNvPr id="0" name=""/>
        <dsp:cNvSpPr/>
      </dsp:nvSpPr>
      <dsp:spPr>
        <a:xfrm>
          <a:off x="0" y="1818195"/>
          <a:ext cx="6666833" cy="605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Google's Dataset Search Engine</a:t>
          </a:r>
        </a:p>
      </dsp:txBody>
      <dsp:txXfrm>
        <a:off x="0" y="1818195"/>
        <a:ext cx="6666833" cy="605843"/>
      </dsp:txXfrm>
    </dsp:sp>
    <dsp:sp modelId="{6432484A-0574-40A6-8A93-274DBF04258A}">
      <dsp:nvSpPr>
        <dsp:cNvPr id="0" name=""/>
        <dsp:cNvSpPr/>
      </dsp:nvSpPr>
      <dsp:spPr>
        <a:xfrm>
          <a:off x="0" y="2424038"/>
          <a:ext cx="6666833"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1270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0906918-557C-4E7D-8AFB-F27EF87B322F}">
      <dsp:nvSpPr>
        <dsp:cNvPr id="0" name=""/>
        <dsp:cNvSpPr/>
      </dsp:nvSpPr>
      <dsp:spPr>
        <a:xfrm>
          <a:off x="0" y="2424038"/>
          <a:ext cx="6666833" cy="605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Microsoft Datasets</a:t>
          </a:r>
        </a:p>
      </dsp:txBody>
      <dsp:txXfrm>
        <a:off x="0" y="2424038"/>
        <a:ext cx="6666833" cy="605843"/>
      </dsp:txXfrm>
    </dsp:sp>
    <dsp:sp modelId="{4BA890F4-27AF-4C1D-B206-02D74424A67E}">
      <dsp:nvSpPr>
        <dsp:cNvPr id="0" name=""/>
        <dsp:cNvSpPr/>
      </dsp:nvSpPr>
      <dsp:spPr>
        <a:xfrm>
          <a:off x="0" y="3029881"/>
          <a:ext cx="6666833"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1270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7D024C7-0AFB-4378-8729-A7CE824CA724}">
      <dsp:nvSpPr>
        <dsp:cNvPr id="0" name=""/>
        <dsp:cNvSpPr/>
      </dsp:nvSpPr>
      <dsp:spPr>
        <a:xfrm>
          <a:off x="0" y="3029881"/>
          <a:ext cx="6666833" cy="605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Awesome Public Dataset Collection</a:t>
          </a:r>
        </a:p>
      </dsp:txBody>
      <dsp:txXfrm>
        <a:off x="0" y="3029881"/>
        <a:ext cx="6666833" cy="605843"/>
      </dsp:txXfrm>
    </dsp:sp>
    <dsp:sp modelId="{29A6FFFF-92F6-4403-B29E-CF430BE590D4}">
      <dsp:nvSpPr>
        <dsp:cNvPr id="0" name=""/>
        <dsp:cNvSpPr/>
      </dsp:nvSpPr>
      <dsp:spPr>
        <a:xfrm>
          <a:off x="0" y="3635724"/>
          <a:ext cx="6666833"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1270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8B44C8A-E304-471E-9404-9904CCDEE67D}">
      <dsp:nvSpPr>
        <dsp:cNvPr id="0" name=""/>
        <dsp:cNvSpPr/>
      </dsp:nvSpPr>
      <dsp:spPr>
        <a:xfrm>
          <a:off x="0" y="3635724"/>
          <a:ext cx="6666833" cy="605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Government Datasets</a:t>
          </a:r>
        </a:p>
      </dsp:txBody>
      <dsp:txXfrm>
        <a:off x="0" y="3635724"/>
        <a:ext cx="6666833" cy="605843"/>
      </dsp:txXfrm>
    </dsp:sp>
    <dsp:sp modelId="{B6814A4A-9B46-4B29-874E-16DFD93CADD1}">
      <dsp:nvSpPr>
        <dsp:cNvPr id="0" name=""/>
        <dsp:cNvSpPr/>
      </dsp:nvSpPr>
      <dsp:spPr>
        <a:xfrm>
          <a:off x="0" y="4241567"/>
          <a:ext cx="6666833"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1270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E6E6CF9-0B34-460F-8C4C-A50313838671}">
      <dsp:nvSpPr>
        <dsp:cNvPr id="0" name=""/>
        <dsp:cNvSpPr/>
      </dsp:nvSpPr>
      <dsp:spPr>
        <a:xfrm>
          <a:off x="0" y="4241567"/>
          <a:ext cx="6666833" cy="605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Computer Vision Datasets</a:t>
          </a:r>
        </a:p>
      </dsp:txBody>
      <dsp:txXfrm>
        <a:off x="0" y="4241567"/>
        <a:ext cx="6666833" cy="605843"/>
      </dsp:txXfrm>
    </dsp:sp>
    <dsp:sp modelId="{7C0D0207-E6EA-4E91-A0D9-ECBBEB0F88F2}">
      <dsp:nvSpPr>
        <dsp:cNvPr id="0" name=""/>
        <dsp:cNvSpPr/>
      </dsp:nvSpPr>
      <dsp:spPr>
        <a:xfrm>
          <a:off x="0" y="4847411"/>
          <a:ext cx="6666833" cy="0"/>
        </a:xfrm>
        <a:prstGeom prst="lin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1270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5401B68-1EDC-4890-A6F1-73BB93B8994B}">
      <dsp:nvSpPr>
        <dsp:cNvPr id="0" name=""/>
        <dsp:cNvSpPr/>
      </dsp:nvSpPr>
      <dsp:spPr>
        <a:xfrm>
          <a:off x="0" y="4847411"/>
          <a:ext cx="6666833" cy="605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Scikit-learn dataset</a:t>
          </a:r>
        </a:p>
      </dsp:txBody>
      <dsp:txXfrm>
        <a:off x="0" y="4847411"/>
        <a:ext cx="6666833" cy="6058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3FF7B6-BB3A-49B4-84F4-6200657FF29D}">
      <dsp:nvSpPr>
        <dsp:cNvPr id="0" name=""/>
        <dsp:cNvSpPr/>
      </dsp:nvSpPr>
      <dsp:spPr>
        <a:xfrm>
          <a:off x="0" y="684"/>
          <a:ext cx="10148147" cy="160211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DD379B-A5D9-4C64-ADEF-D57A66A1FE27}">
      <dsp:nvSpPr>
        <dsp:cNvPr id="0" name=""/>
        <dsp:cNvSpPr/>
      </dsp:nvSpPr>
      <dsp:spPr>
        <a:xfrm>
          <a:off x="484640" y="361161"/>
          <a:ext cx="881164" cy="88116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499276-4BF7-41D8-8D28-07371420BD53}">
      <dsp:nvSpPr>
        <dsp:cNvPr id="0" name=""/>
        <dsp:cNvSpPr/>
      </dsp:nvSpPr>
      <dsp:spPr>
        <a:xfrm>
          <a:off x="1850445" y="684"/>
          <a:ext cx="8297701" cy="1602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557" tIns="169557" rIns="169557" bIns="169557" numCol="1" spcCol="1270" anchor="ctr" anchorCtr="0">
          <a:noAutofit/>
        </a:bodyPr>
        <a:lstStyle/>
        <a:p>
          <a:pPr marL="0" lvl="0" indent="0" algn="l" defTabSz="1111250">
            <a:lnSpc>
              <a:spcPct val="100000"/>
            </a:lnSpc>
            <a:spcBef>
              <a:spcPct val="0"/>
            </a:spcBef>
            <a:spcAft>
              <a:spcPct val="35000"/>
            </a:spcAft>
            <a:buNone/>
          </a:pPr>
          <a:r>
            <a:rPr lang="en-US" sz="2500" kern="1200"/>
            <a:t>Machine learning is a growing technology which enables computers to learn automatically from past data. </a:t>
          </a:r>
        </a:p>
      </dsp:txBody>
      <dsp:txXfrm>
        <a:off x="1850445" y="684"/>
        <a:ext cx="8297701" cy="1602117"/>
      </dsp:txXfrm>
    </dsp:sp>
    <dsp:sp modelId="{1EB8632C-9DB5-455C-92F7-36ECBED5C4DB}">
      <dsp:nvSpPr>
        <dsp:cNvPr id="0" name=""/>
        <dsp:cNvSpPr/>
      </dsp:nvSpPr>
      <dsp:spPr>
        <a:xfrm>
          <a:off x="0" y="2003331"/>
          <a:ext cx="10148147" cy="160211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0A1A0A-E749-4235-963E-A2EBA9B5C995}">
      <dsp:nvSpPr>
        <dsp:cNvPr id="0" name=""/>
        <dsp:cNvSpPr/>
      </dsp:nvSpPr>
      <dsp:spPr>
        <a:xfrm>
          <a:off x="484640" y="2363807"/>
          <a:ext cx="881164" cy="88116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39A960-3FF0-4B66-AC3D-B907524BF8DB}">
      <dsp:nvSpPr>
        <dsp:cNvPr id="0" name=""/>
        <dsp:cNvSpPr/>
      </dsp:nvSpPr>
      <dsp:spPr>
        <a:xfrm>
          <a:off x="1850445" y="2003331"/>
          <a:ext cx="8297701" cy="1602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557" tIns="169557" rIns="169557" bIns="169557" numCol="1" spcCol="1270" anchor="ctr" anchorCtr="0">
          <a:noAutofit/>
        </a:bodyPr>
        <a:lstStyle/>
        <a:p>
          <a:pPr marL="0" lvl="0" indent="0" algn="l" defTabSz="1111250">
            <a:lnSpc>
              <a:spcPct val="100000"/>
            </a:lnSpc>
            <a:spcBef>
              <a:spcPct val="0"/>
            </a:spcBef>
            <a:spcAft>
              <a:spcPct val="35000"/>
            </a:spcAft>
            <a:buNone/>
          </a:pPr>
          <a:r>
            <a:rPr lang="en-US" sz="2500" kern="1200"/>
            <a:t>Machine Learning is a discipline for artificial intelligence for building computer programs that automatically improve through experience and make predictions.</a:t>
          </a:r>
        </a:p>
      </dsp:txBody>
      <dsp:txXfrm>
        <a:off x="1850445" y="2003331"/>
        <a:ext cx="8297701" cy="1602117"/>
      </dsp:txXfrm>
    </dsp:sp>
    <dsp:sp modelId="{6B152F81-C2CE-438A-94D8-AA89A5D7DAE4}">
      <dsp:nvSpPr>
        <dsp:cNvPr id="0" name=""/>
        <dsp:cNvSpPr/>
      </dsp:nvSpPr>
      <dsp:spPr>
        <a:xfrm>
          <a:off x="0" y="4005978"/>
          <a:ext cx="10148147" cy="160211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384A2F-FC6E-4AA0-9744-1076E97C6F04}">
      <dsp:nvSpPr>
        <dsp:cNvPr id="0" name=""/>
        <dsp:cNvSpPr/>
      </dsp:nvSpPr>
      <dsp:spPr>
        <a:xfrm>
          <a:off x="484640" y="4366454"/>
          <a:ext cx="881164" cy="88116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32C4C6-713C-4624-AF19-83290F6A57F2}">
      <dsp:nvSpPr>
        <dsp:cNvPr id="0" name=""/>
        <dsp:cNvSpPr/>
      </dsp:nvSpPr>
      <dsp:spPr>
        <a:xfrm>
          <a:off x="1850445" y="4005978"/>
          <a:ext cx="4566666" cy="1602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557" tIns="169557" rIns="169557" bIns="169557" numCol="1" spcCol="1270" anchor="ctr" anchorCtr="0">
          <a:noAutofit/>
        </a:bodyPr>
        <a:lstStyle/>
        <a:p>
          <a:pPr marL="0" lvl="0" indent="0" algn="l" defTabSz="1111250">
            <a:lnSpc>
              <a:spcPct val="100000"/>
            </a:lnSpc>
            <a:spcBef>
              <a:spcPct val="0"/>
            </a:spcBef>
            <a:spcAft>
              <a:spcPct val="35000"/>
            </a:spcAft>
            <a:buNone/>
          </a:pPr>
          <a:r>
            <a:rPr lang="en-US" sz="2500" b="1" kern="1200"/>
            <a:t>Applications </a:t>
          </a:r>
          <a:endParaRPr lang="en-US" sz="2500" kern="1200"/>
        </a:p>
      </dsp:txBody>
      <dsp:txXfrm>
        <a:off x="1850445" y="4005978"/>
        <a:ext cx="4566666" cy="1602117"/>
      </dsp:txXfrm>
    </dsp:sp>
    <dsp:sp modelId="{6833B5EE-70DB-4EF3-8DE7-3C77C571EDF4}">
      <dsp:nvSpPr>
        <dsp:cNvPr id="0" name=""/>
        <dsp:cNvSpPr/>
      </dsp:nvSpPr>
      <dsp:spPr>
        <a:xfrm>
          <a:off x="6417111" y="4005978"/>
          <a:ext cx="3731035" cy="16021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557" tIns="169557" rIns="169557" bIns="169557" numCol="1" spcCol="1270" anchor="ctr" anchorCtr="0">
          <a:noAutofit/>
        </a:bodyPr>
        <a:lstStyle/>
        <a:p>
          <a:pPr marL="0" lvl="0" indent="0" algn="l" defTabSz="711200">
            <a:lnSpc>
              <a:spcPct val="100000"/>
            </a:lnSpc>
            <a:spcBef>
              <a:spcPct val="0"/>
            </a:spcBef>
            <a:spcAft>
              <a:spcPct val="35000"/>
            </a:spcAft>
            <a:buNone/>
          </a:pPr>
          <a:r>
            <a:rPr lang="en-US" sz="1600" kern="1200"/>
            <a:t>Google Search </a:t>
          </a:r>
        </a:p>
        <a:p>
          <a:pPr marL="0" lvl="0" indent="0" algn="l" defTabSz="711200">
            <a:lnSpc>
              <a:spcPct val="100000"/>
            </a:lnSpc>
            <a:spcBef>
              <a:spcPct val="0"/>
            </a:spcBef>
            <a:spcAft>
              <a:spcPct val="35000"/>
            </a:spcAft>
            <a:buNone/>
          </a:pPr>
          <a:r>
            <a:rPr lang="en-US" sz="1600" kern="1200"/>
            <a:t>Voice and Facial Recognition </a:t>
          </a:r>
        </a:p>
        <a:p>
          <a:pPr marL="0" lvl="0" indent="0" algn="l" defTabSz="711200">
            <a:lnSpc>
              <a:spcPct val="100000"/>
            </a:lnSpc>
            <a:spcBef>
              <a:spcPct val="0"/>
            </a:spcBef>
            <a:spcAft>
              <a:spcPct val="35000"/>
            </a:spcAft>
            <a:buNone/>
          </a:pPr>
          <a:r>
            <a:rPr lang="en-US" sz="1600" kern="1200"/>
            <a:t>Online Shopping : Amazon, Flipkart </a:t>
          </a:r>
        </a:p>
        <a:p>
          <a:pPr marL="0" lvl="0" indent="0" algn="l" defTabSz="711200">
            <a:lnSpc>
              <a:spcPct val="100000"/>
            </a:lnSpc>
            <a:spcBef>
              <a:spcPct val="0"/>
            </a:spcBef>
            <a:spcAft>
              <a:spcPct val="35000"/>
            </a:spcAft>
            <a:buNone/>
          </a:pPr>
          <a:r>
            <a:rPr lang="en-US" sz="1600" kern="1200"/>
            <a:t>Uber, Ola</a:t>
          </a:r>
        </a:p>
      </dsp:txBody>
      <dsp:txXfrm>
        <a:off x="6417111" y="4005978"/>
        <a:ext cx="3731035" cy="16021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350C3B-C9AE-45F1-98D9-967A38B6F0F0}">
      <dsp:nvSpPr>
        <dsp:cNvPr id="0" name=""/>
        <dsp:cNvSpPr/>
      </dsp:nvSpPr>
      <dsp:spPr>
        <a:xfrm>
          <a:off x="1742673" y="2731"/>
          <a:ext cx="3347739" cy="200864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Supervised learning is the types of machine learning in which machines are trained using well ”labelled” training data, and on basis of that data, Machines predict the output. </a:t>
          </a:r>
        </a:p>
      </dsp:txBody>
      <dsp:txXfrm>
        <a:off x="1742673" y="2731"/>
        <a:ext cx="3347739" cy="2008643"/>
      </dsp:txXfrm>
    </dsp:sp>
    <dsp:sp modelId="{819ACC53-6E82-4E80-9177-FB9975707FE7}">
      <dsp:nvSpPr>
        <dsp:cNvPr id="0" name=""/>
        <dsp:cNvSpPr/>
      </dsp:nvSpPr>
      <dsp:spPr>
        <a:xfrm>
          <a:off x="5425186" y="2731"/>
          <a:ext cx="3347739" cy="2008643"/>
        </a:xfrm>
        <a:prstGeom prst="rect">
          <a:avLst/>
        </a:prstGeom>
        <a:solidFill>
          <a:schemeClr val="accent2">
            <a:hueOff val="2147871"/>
            <a:satOff val="-6164"/>
            <a:lumOff val="-987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The labelled data means some input data is already tagged with the correct output.</a:t>
          </a:r>
        </a:p>
      </dsp:txBody>
      <dsp:txXfrm>
        <a:off x="5425186" y="2731"/>
        <a:ext cx="3347739" cy="2008643"/>
      </dsp:txXfrm>
    </dsp:sp>
    <dsp:sp modelId="{23D4EA3D-2F2A-418F-A26C-F0F788280E55}">
      <dsp:nvSpPr>
        <dsp:cNvPr id="0" name=""/>
        <dsp:cNvSpPr/>
      </dsp:nvSpPr>
      <dsp:spPr>
        <a:xfrm>
          <a:off x="1742673" y="2346148"/>
          <a:ext cx="3347739" cy="2008643"/>
        </a:xfrm>
        <a:prstGeom prst="rect">
          <a:avLst/>
        </a:prstGeom>
        <a:solidFill>
          <a:schemeClr val="accent2">
            <a:hueOff val="4295743"/>
            <a:satOff val="-12329"/>
            <a:lumOff val="-1973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In supervised learning, the training data provided to the machines work as the supervisor that teaches the machines to predict the output correctly.</a:t>
          </a:r>
        </a:p>
      </dsp:txBody>
      <dsp:txXfrm>
        <a:off x="1742673" y="2346148"/>
        <a:ext cx="3347739" cy="2008643"/>
      </dsp:txXfrm>
    </dsp:sp>
    <dsp:sp modelId="{3C8CBFA6-5912-4F06-A91D-260FBBF6CB18}">
      <dsp:nvSpPr>
        <dsp:cNvPr id="0" name=""/>
        <dsp:cNvSpPr/>
      </dsp:nvSpPr>
      <dsp:spPr>
        <a:xfrm>
          <a:off x="5425186" y="2346148"/>
          <a:ext cx="3347739" cy="2008643"/>
        </a:xfrm>
        <a:prstGeom prst="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It applies the same concept as a student learns in the supervision of the teacher.</a:t>
          </a:r>
        </a:p>
      </dsp:txBody>
      <dsp:txXfrm>
        <a:off x="5425186" y="2346148"/>
        <a:ext cx="3347739" cy="20086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ABBCF2-DF63-4EE5-AE8F-FF4E8821C4E0}">
      <dsp:nvSpPr>
        <dsp:cNvPr id="0" name=""/>
        <dsp:cNvSpPr/>
      </dsp:nvSpPr>
      <dsp:spPr>
        <a:xfrm>
          <a:off x="1742673" y="2731"/>
          <a:ext cx="3347739" cy="200864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Supervised learning is a process of providing input data as well as correct output data to the machine learning model. </a:t>
          </a:r>
        </a:p>
      </dsp:txBody>
      <dsp:txXfrm>
        <a:off x="1742673" y="2731"/>
        <a:ext cx="3347739" cy="2008643"/>
      </dsp:txXfrm>
    </dsp:sp>
    <dsp:sp modelId="{6600C26E-F4BD-4A0E-8ADC-ED9A564C9171}">
      <dsp:nvSpPr>
        <dsp:cNvPr id="0" name=""/>
        <dsp:cNvSpPr/>
      </dsp:nvSpPr>
      <dsp:spPr>
        <a:xfrm>
          <a:off x="5425186" y="2731"/>
          <a:ext cx="3347739" cy="2008643"/>
        </a:xfrm>
        <a:prstGeom prst="rec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The aim of a supervised learning algorithm is to find a mapping function to map the input variable(x) with the output variable(y).</a:t>
          </a:r>
        </a:p>
      </dsp:txBody>
      <dsp:txXfrm>
        <a:off x="5425186" y="2731"/>
        <a:ext cx="3347739" cy="2008643"/>
      </dsp:txXfrm>
    </dsp:sp>
    <dsp:sp modelId="{1BEC1287-BF4A-4B6F-B7A9-E7DEFDAC0173}">
      <dsp:nvSpPr>
        <dsp:cNvPr id="0" name=""/>
        <dsp:cNvSpPr/>
      </dsp:nvSpPr>
      <dsp:spPr>
        <a:xfrm>
          <a:off x="3583930" y="2346148"/>
          <a:ext cx="3347739" cy="2008643"/>
        </a:xfrm>
        <a:prstGeom prst="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In the real-world, supervised learning can be used for </a:t>
          </a:r>
          <a:r>
            <a:rPr lang="en-US" sz="2100" b="1" kern="1200"/>
            <a:t>Risk Assessment, Image classification, Fraud Detection, spam filtering, etc.</a:t>
          </a:r>
          <a:endParaRPr lang="en-US" sz="2100" kern="1200"/>
        </a:p>
      </dsp:txBody>
      <dsp:txXfrm>
        <a:off x="3583930" y="2346148"/>
        <a:ext cx="3347739" cy="20086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D89C29-07CB-4C93-82E7-59BB9C7090F4}">
      <dsp:nvSpPr>
        <dsp:cNvPr id="0" name=""/>
        <dsp:cNvSpPr/>
      </dsp:nvSpPr>
      <dsp:spPr>
        <a:xfrm>
          <a:off x="0" y="0"/>
          <a:ext cx="104874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1C2BF4-B0F7-4DE3-95B1-B6A057B7CBFC}">
      <dsp:nvSpPr>
        <dsp:cNvPr id="0" name=""/>
        <dsp:cNvSpPr/>
      </dsp:nvSpPr>
      <dsp:spPr>
        <a:xfrm>
          <a:off x="0" y="0"/>
          <a:ext cx="2097493" cy="2679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kern="1200"/>
            <a:t>Advantages: </a:t>
          </a:r>
          <a:endParaRPr lang="en-US" sz="2200" kern="1200"/>
        </a:p>
      </dsp:txBody>
      <dsp:txXfrm>
        <a:off x="0" y="0"/>
        <a:ext cx="2097493" cy="2679895"/>
      </dsp:txXfrm>
    </dsp:sp>
    <dsp:sp modelId="{41269C63-F008-4909-A28D-A55F4ACA014A}">
      <dsp:nvSpPr>
        <dsp:cNvPr id="0" name=""/>
        <dsp:cNvSpPr/>
      </dsp:nvSpPr>
      <dsp:spPr>
        <a:xfrm>
          <a:off x="2254804" y="41873"/>
          <a:ext cx="8232660" cy="837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With the help of supervised learning, the model can predict the output on the basis of prior experiences. </a:t>
          </a:r>
        </a:p>
      </dsp:txBody>
      <dsp:txXfrm>
        <a:off x="2254804" y="41873"/>
        <a:ext cx="8232660" cy="837467"/>
      </dsp:txXfrm>
    </dsp:sp>
    <dsp:sp modelId="{8F0238E7-6C2A-459A-BF9D-E3426144344E}">
      <dsp:nvSpPr>
        <dsp:cNvPr id="0" name=""/>
        <dsp:cNvSpPr/>
      </dsp:nvSpPr>
      <dsp:spPr>
        <a:xfrm>
          <a:off x="2097493" y="879340"/>
          <a:ext cx="8389972"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818854E-1500-49B4-A60A-C6B784DDCBB7}">
      <dsp:nvSpPr>
        <dsp:cNvPr id="0" name=""/>
        <dsp:cNvSpPr/>
      </dsp:nvSpPr>
      <dsp:spPr>
        <a:xfrm>
          <a:off x="2254804" y="921214"/>
          <a:ext cx="8232660" cy="837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In supervised learning, we can have an exact idea about the classes of objects. </a:t>
          </a:r>
        </a:p>
      </dsp:txBody>
      <dsp:txXfrm>
        <a:off x="2254804" y="921214"/>
        <a:ext cx="8232660" cy="837467"/>
      </dsp:txXfrm>
    </dsp:sp>
    <dsp:sp modelId="{06EBEC4F-AE10-4BD5-8B27-BA26AF35EA11}">
      <dsp:nvSpPr>
        <dsp:cNvPr id="0" name=""/>
        <dsp:cNvSpPr/>
      </dsp:nvSpPr>
      <dsp:spPr>
        <a:xfrm>
          <a:off x="2097493" y="1758681"/>
          <a:ext cx="8389972"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B798C8-6D0A-4D6E-81FE-566BDD6E8FED}">
      <dsp:nvSpPr>
        <dsp:cNvPr id="0" name=""/>
        <dsp:cNvSpPr/>
      </dsp:nvSpPr>
      <dsp:spPr>
        <a:xfrm>
          <a:off x="2254804" y="1800554"/>
          <a:ext cx="8232660" cy="837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Supervised learning model helps us to solve various real-world problems such as fraud detection, spam filtering, etc. </a:t>
          </a:r>
        </a:p>
      </dsp:txBody>
      <dsp:txXfrm>
        <a:off x="2254804" y="1800554"/>
        <a:ext cx="8232660" cy="837467"/>
      </dsp:txXfrm>
    </dsp:sp>
    <dsp:sp modelId="{7BE4416D-A8FE-4B61-AC1F-32560C247927}">
      <dsp:nvSpPr>
        <dsp:cNvPr id="0" name=""/>
        <dsp:cNvSpPr/>
      </dsp:nvSpPr>
      <dsp:spPr>
        <a:xfrm>
          <a:off x="2097493" y="2638022"/>
          <a:ext cx="8389972"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7CA18C-5969-4AD1-AD7C-7437AE60DA3D}">
      <dsp:nvSpPr>
        <dsp:cNvPr id="0" name=""/>
        <dsp:cNvSpPr/>
      </dsp:nvSpPr>
      <dsp:spPr>
        <a:xfrm>
          <a:off x="0" y="2679895"/>
          <a:ext cx="10487465"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710BB1-9A70-4933-B0FD-6227C4B56338}">
      <dsp:nvSpPr>
        <dsp:cNvPr id="0" name=""/>
        <dsp:cNvSpPr/>
      </dsp:nvSpPr>
      <dsp:spPr>
        <a:xfrm>
          <a:off x="0" y="2679895"/>
          <a:ext cx="2097493" cy="2679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kern="1200"/>
            <a:t>Disadvantages </a:t>
          </a:r>
          <a:endParaRPr lang="en-US" sz="2200" kern="1200"/>
        </a:p>
      </dsp:txBody>
      <dsp:txXfrm>
        <a:off x="0" y="2679895"/>
        <a:ext cx="2097493" cy="2679895"/>
      </dsp:txXfrm>
    </dsp:sp>
    <dsp:sp modelId="{ADC6EDD5-63BD-4478-8E6A-943B68CB127F}">
      <dsp:nvSpPr>
        <dsp:cNvPr id="0" name=""/>
        <dsp:cNvSpPr/>
      </dsp:nvSpPr>
      <dsp:spPr>
        <a:xfrm>
          <a:off x="2254804" y="2721768"/>
          <a:ext cx="8232660" cy="837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Supervised learning models are not suitable for handling the complex tasks. </a:t>
          </a:r>
        </a:p>
      </dsp:txBody>
      <dsp:txXfrm>
        <a:off x="2254804" y="2721768"/>
        <a:ext cx="8232660" cy="837467"/>
      </dsp:txXfrm>
    </dsp:sp>
    <dsp:sp modelId="{1FDB61A8-DF19-4C50-80F0-4E8C9838D5F1}">
      <dsp:nvSpPr>
        <dsp:cNvPr id="0" name=""/>
        <dsp:cNvSpPr/>
      </dsp:nvSpPr>
      <dsp:spPr>
        <a:xfrm>
          <a:off x="2097493" y="3559236"/>
          <a:ext cx="8389972"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426EE08-B1AF-4F6C-BD8F-B943854B6F28}">
      <dsp:nvSpPr>
        <dsp:cNvPr id="0" name=""/>
        <dsp:cNvSpPr/>
      </dsp:nvSpPr>
      <dsp:spPr>
        <a:xfrm>
          <a:off x="2254804" y="3601109"/>
          <a:ext cx="8232660" cy="837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Supervised learning cannot predict the correct output if the test data is different from the training dataset. </a:t>
          </a:r>
        </a:p>
      </dsp:txBody>
      <dsp:txXfrm>
        <a:off x="2254804" y="3601109"/>
        <a:ext cx="8232660" cy="837467"/>
      </dsp:txXfrm>
    </dsp:sp>
    <dsp:sp modelId="{7DD5CEEB-8E70-430A-833D-C3AFA921155C}">
      <dsp:nvSpPr>
        <dsp:cNvPr id="0" name=""/>
        <dsp:cNvSpPr/>
      </dsp:nvSpPr>
      <dsp:spPr>
        <a:xfrm>
          <a:off x="2097493" y="4438576"/>
          <a:ext cx="8389972"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D78DBF-2818-4DC9-A2EA-53116D97C2B9}">
      <dsp:nvSpPr>
        <dsp:cNvPr id="0" name=""/>
        <dsp:cNvSpPr/>
      </dsp:nvSpPr>
      <dsp:spPr>
        <a:xfrm>
          <a:off x="2254804" y="4480450"/>
          <a:ext cx="8232660" cy="837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Training required lots of computation times. In supervised learning, we need enough knowledge about the classes of object.</a:t>
          </a:r>
        </a:p>
      </dsp:txBody>
      <dsp:txXfrm>
        <a:off x="2254804" y="4480450"/>
        <a:ext cx="8232660" cy="837467"/>
      </dsp:txXfrm>
    </dsp:sp>
    <dsp:sp modelId="{120B91EE-2FBF-45FE-A018-6573108F6645}">
      <dsp:nvSpPr>
        <dsp:cNvPr id="0" name=""/>
        <dsp:cNvSpPr/>
      </dsp:nvSpPr>
      <dsp:spPr>
        <a:xfrm>
          <a:off x="2097493" y="5317917"/>
          <a:ext cx="8389972" cy="0"/>
        </a:xfrm>
        <a:prstGeom prst="line">
          <a:avLst/>
        </a:prstGeom>
        <a:solidFill>
          <a:schemeClr val="accent1">
            <a:hueOff val="0"/>
            <a:satOff val="0"/>
            <a:lumOff val="0"/>
            <a:alphaOff val="0"/>
          </a:schemeClr>
        </a:solidFill>
        <a:ln w="1905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32B7CC-A189-40F5-9064-82E6CD887AB7}">
      <dsp:nvSpPr>
        <dsp:cNvPr id="0" name=""/>
        <dsp:cNvSpPr/>
      </dsp:nvSpPr>
      <dsp:spPr>
        <a:xfrm>
          <a:off x="1742673" y="2731"/>
          <a:ext cx="3347739" cy="200864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Unsupervised learning is a type of machine learning in which models are trained using unlabeled dataset and are allowed to act on that data without any supervision</a:t>
          </a:r>
        </a:p>
      </dsp:txBody>
      <dsp:txXfrm>
        <a:off x="1742673" y="2731"/>
        <a:ext cx="3347739" cy="2008643"/>
      </dsp:txXfrm>
    </dsp:sp>
    <dsp:sp modelId="{D4040D5F-8F1C-4CBF-B6A1-EB3D478FC993}">
      <dsp:nvSpPr>
        <dsp:cNvPr id="0" name=""/>
        <dsp:cNvSpPr/>
      </dsp:nvSpPr>
      <dsp:spPr>
        <a:xfrm>
          <a:off x="5425186" y="2731"/>
          <a:ext cx="3347739" cy="2008643"/>
        </a:xfrm>
        <a:prstGeom prst="rec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Unsupervised learning cannot be directly applied to a regression or classification problem because unlike supervised learning, we have the input data but no corresponding output data. </a:t>
          </a:r>
        </a:p>
      </dsp:txBody>
      <dsp:txXfrm>
        <a:off x="5425186" y="2731"/>
        <a:ext cx="3347739" cy="2008643"/>
      </dsp:txXfrm>
    </dsp:sp>
    <dsp:sp modelId="{12F40C29-28A3-436B-85F0-14CD0ED16AAA}">
      <dsp:nvSpPr>
        <dsp:cNvPr id="0" name=""/>
        <dsp:cNvSpPr/>
      </dsp:nvSpPr>
      <dsp:spPr>
        <a:xfrm>
          <a:off x="3583930" y="2346148"/>
          <a:ext cx="3347739" cy="2008643"/>
        </a:xfrm>
        <a:prstGeom prst="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The goal of unsupervised learning is to find the underlying structure of dataset, group that data according to similarities, and represent that dataset in a compressed format.</a:t>
          </a:r>
        </a:p>
      </dsp:txBody>
      <dsp:txXfrm>
        <a:off x="3583930" y="2346148"/>
        <a:ext cx="3347739" cy="200864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AA549D-B544-4830-BCAF-656406160C89}">
      <dsp:nvSpPr>
        <dsp:cNvPr id="0" name=""/>
        <dsp:cNvSpPr/>
      </dsp:nvSpPr>
      <dsp:spPr>
        <a:xfrm>
          <a:off x="1855046" y="2257"/>
          <a:ext cx="2831818" cy="1699090"/>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Here, we have taken an unlabeled input data, which means it is not categorized and corresponding outputs are also not given. </a:t>
          </a:r>
        </a:p>
      </dsp:txBody>
      <dsp:txXfrm>
        <a:off x="1904811" y="52022"/>
        <a:ext cx="2732288" cy="1599560"/>
      </dsp:txXfrm>
    </dsp:sp>
    <dsp:sp modelId="{E5CC165E-C607-47EC-ACDB-C276E03E83D2}">
      <dsp:nvSpPr>
        <dsp:cNvPr id="0" name=""/>
        <dsp:cNvSpPr/>
      </dsp:nvSpPr>
      <dsp:spPr>
        <a:xfrm>
          <a:off x="4936064" y="500657"/>
          <a:ext cx="600345" cy="702290"/>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4936064" y="641115"/>
        <a:ext cx="420242" cy="421374"/>
      </dsp:txXfrm>
    </dsp:sp>
    <dsp:sp modelId="{40D789B6-EB93-4099-9F87-8709036DB344}">
      <dsp:nvSpPr>
        <dsp:cNvPr id="0" name=""/>
        <dsp:cNvSpPr/>
      </dsp:nvSpPr>
      <dsp:spPr>
        <a:xfrm>
          <a:off x="5819591" y="2257"/>
          <a:ext cx="2831818" cy="1699090"/>
        </a:xfrm>
        <a:prstGeom prst="roundRect">
          <a:avLst>
            <a:gd name="adj" fmla="val 10000"/>
          </a:avLst>
        </a:prstGeom>
        <a:solidFill>
          <a:schemeClr val="accent5">
            <a:hueOff val="-4050717"/>
            <a:satOff val="-275"/>
            <a:lumOff val="65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Now, this unlabeled input data is fed to the machine learning model in order to train it.</a:t>
          </a:r>
        </a:p>
      </dsp:txBody>
      <dsp:txXfrm>
        <a:off x="5869356" y="52022"/>
        <a:ext cx="2732288" cy="1599560"/>
      </dsp:txXfrm>
    </dsp:sp>
    <dsp:sp modelId="{C8C4D25C-A31B-4E1B-A736-D5ED64FCF118}">
      <dsp:nvSpPr>
        <dsp:cNvPr id="0" name=""/>
        <dsp:cNvSpPr/>
      </dsp:nvSpPr>
      <dsp:spPr>
        <a:xfrm rot="5400000">
          <a:off x="6935328" y="1899575"/>
          <a:ext cx="600345" cy="702290"/>
        </a:xfrm>
        <a:prstGeom prst="rightArrow">
          <a:avLst>
            <a:gd name="adj1" fmla="val 60000"/>
            <a:gd name="adj2" fmla="val 50000"/>
          </a:avLst>
        </a:prstGeom>
        <a:solidFill>
          <a:schemeClr val="accent5">
            <a:hueOff val="-6076075"/>
            <a:satOff val="-413"/>
            <a:lumOff val="98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7024814" y="1950548"/>
        <a:ext cx="421374" cy="420242"/>
      </dsp:txXfrm>
    </dsp:sp>
    <dsp:sp modelId="{807C88B3-EB6F-4562-BD92-BF87764A277C}">
      <dsp:nvSpPr>
        <dsp:cNvPr id="0" name=""/>
        <dsp:cNvSpPr/>
      </dsp:nvSpPr>
      <dsp:spPr>
        <a:xfrm>
          <a:off x="5819591" y="2834075"/>
          <a:ext cx="2831818" cy="1699090"/>
        </a:xfrm>
        <a:prstGeom prst="roundRect">
          <a:avLst>
            <a:gd name="adj" fmla="val 10000"/>
          </a:avLst>
        </a:prstGeom>
        <a:solidFill>
          <a:schemeClr val="accent5">
            <a:hueOff val="-8101434"/>
            <a:satOff val="-551"/>
            <a:lumOff val="130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Firstly, it will interpret the raw data to find the hidden patterns from the data and then will apply suitable algorithms such as k-means clustering, Decision tree, etc. </a:t>
          </a:r>
        </a:p>
      </dsp:txBody>
      <dsp:txXfrm>
        <a:off x="5869356" y="2883840"/>
        <a:ext cx="2732288" cy="1599560"/>
      </dsp:txXfrm>
    </dsp:sp>
    <dsp:sp modelId="{4CEF5028-7A72-409C-AA57-6F9B6BE208FD}">
      <dsp:nvSpPr>
        <dsp:cNvPr id="0" name=""/>
        <dsp:cNvSpPr/>
      </dsp:nvSpPr>
      <dsp:spPr>
        <a:xfrm rot="10800000">
          <a:off x="4970046" y="3332475"/>
          <a:ext cx="600345" cy="702290"/>
        </a:xfrm>
        <a:prstGeom prst="rightArrow">
          <a:avLst>
            <a:gd name="adj1" fmla="val 60000"/>
            <a:gd name="adj2" fmla="val 50000"/>
          </a:avLst>
        </a:prstGeom>
        <a:solidFill>
          <a:schemeClr val="accent5">
            <a:hueOff val="-12152150"/>
            <a:satOff val="-826"/>
            <a:lumOff val="196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5150149" y="3472933"/>
        <a:ext cx="420242" cy="421374"/>
      </dsp:txXfrm>
    </dsp:sp>
    <dsp:sp modelId="{65689859-3709-49FF-BA75-6CD5E0AAA8A8}">
      <dsp:nvSpPr>
        <dsp:cNvPr id="0" name=""/>
        <dsp:cNvSpPr/>
      </dsp:nvSpPr>
      <dsp:spPr>
        <a:xfrm>
          <a:off x="1855046" y="2834075"/>
          <a:ext cx="2831818" cy="1699090"/>
        </a:xfrm>
        <a:prstGeom prst="roundRect">
          <a:avLst>
            <a:gd name="adj" fmla="val 10000"/>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Once it applies the suitable algorithm, the algorithm divides the data objects into groups according to the similarities and difference between the objects. </a:t>
          </a:r>
        </a:p>
      </dsp:txBody>
      <dsp:txXfrm>
        <a:off x="1904811" y="2883840"/>
        <a:ext cx="2732288" cy="159956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0C123D-94B8-4737-AEF6-7FA702233C6E}">
      <dsp:nvSpPr>
        <dsp:cNvPr id="0" name=""/>
        <dsp:cNvSpPr/>
      </dsp:nvSpPr>
      <dsp:spPr>
        <a:xfrm>
          <a:off x="1333" y="535665"/>
          <a:ext cx="5202457" cy="3121474"/>
        </a:xfrm>
        <a:prstGeom prst="rect">
          <a:avLst/>
        </a:prstGeom>
        <a:solidFill>
          <a:schemeClr val="tx2">
            <a:lumMod val="50000"/>
            <a:lumOff val="5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228600" rIns="228600" bIns="228600" numCol="1" spcCol="1270" anchor="ctr" anchorCtr="0">
          <a:noAutofit/>
        </a:bodyPr>
        <a:lstStyle/>
        <a:p>
          <a:pPr marL="0" lvl="0" indent="0" algn="ctr" defTabSz="2667000">
            <a:lnSpc>
              <a:spcPct val="90000"/>
            </a:lnSpc>
            <a:spcBef>
              <a:spcPct val="0"/>
            </a:spcBef>
            <a:spcAft>
              <a:spcPct val="35000"/>
            </a:spcAft>
            <a:buNone/>
            <a:defRPr cap="all"/>
          </a:pPr>
          <a:r>
            <a:rPr lang="en-US" sz="6000" kern="1200"/>
            <a:t>Clustering </a:t>
          </a:r>
        </a:p>
      </dsp:txBody>
      <dsp:txXfrm>
        <a:off x="1333" y="535665"/>
        <a:ext cx="5202457" cy="3121474"/>
      </dsp:txXfrm>
    </dsp:sp>
    <dsp:sp modelId="{469DF605-5281-4372-BAEA-97B39DFF08EF}">
      <dsp:nvSpPr>
        <dsp:cNvPr id="0" name=""/>
        <dsp:cNvSpPr/>
      </dsp:nvSpPr>
      <dsp:spPr>
        <a:xfrm>
          <a:off x="5724037" y="535665"/>
          <a:ext cx="5202457" cy="3121474"/>
        </a:xfrm>
        <a:prstGeom prst="rect">
          <a:avLst/>
        </a:prstGeom>
        <a:solidFill>
          <a:schemeClr val="tx1"/>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0" tIns="228600" rIns="228600" bIns="228600" numCol="1" spcCol="1270" anchor="ctr" anchorCtr="0">
          <a:noAutofit/>
        </a:bodyPr>
        <a:lstStyle/>
        <a:p>
          <a:pPr marL="0" lvl="0" indent="0" algn="ctr" defTabSz="2667000">
            <a:lnSpc>
              <a:spcPct val="90000"/>
            </a:lnSpc>
            <a:spcBef>
              <a:spcPct val="0"/>
            </a:spcBef>
            <a:spcAft>
              <a:spcPct val="35000"/>
            </a:spcAft>
            <a:buNone/>
            <a:defRPr cap="all"/>
          </a:pPr>
          <a:r>
            <a:rPr lang="en-US" sz="6000" kern="1200"/>
            <a:t>Association</a:t>
          </a:r>
        </a:p>
      </dsp:txBody>
      <dsp:txXfrm>
        <a:off x="5724037" y="535665"/>
        <a:ext cx="5202457" cy="312147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835F76-24A2-45AC-B82C-C74C44A0F010}">
      <dsp:nvSpPr>
        <dsp:cNvPr id="0" name=""/>
        <dsp:cNvSpPr/>
      </dsp:nvSpPr>
      <dsp:spPr>
        <a:xfrm>
          <a:off x="961120" y="2079"/>
          <a:ext cx="2094322" cy="125659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K-means clustering </a:t>
          </a:r>
        </a:p>
      </dsp:txBody>
      <dsp:txXfrm>
        <a:off x="961120" y="2079"/>
        <a:ext cx="2094322" cy="1256593"/>
      </dsp:txXfrm>
    </dsp:sp>
    <dsp:sp modelId="{924FBD29-BF28-4F63-B364-9D8E25FE1682}">
      <dsp:nvSpPr>
        <dsp:cNvPr id="0" name=""/>
        <dsp:cNvSpPr/>
      </dsp:nvSpPr>
      <dsp:spPr>
        <a:xfrm>
          <a:off x="3264875" y="2079"/>
          <a:ext cx="2094322" cy="1256593"/>
        </a:xfrm>
        <a:prstGeom prst="rect">
          <a:avLst/>
        </a:prstGeom>
        <a:solidFill>
          <a:schemeClr val="accent2">
            <a:hueOff val="805452"/>
            <a:satOff val="-2312"/>
            <a:lumOff val="-370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 KNN (k-nearest neighbors) </a:t>
          </a:r>
        </a:p>
      </dsp:txBody>
      <dsp:txXfrm>
        <a:off x="3264875" y="2079"/>
        <a:ext cx="2094322" cy="1256593"/>
      </dsp:txXfrm>
    </dsp:sp>
    <dsp:sp modelId="{E186FF43-7C6C-437D-AD44-FD064EC386A9}">
      <dsp:nvSpPr>
        <dsp:cNvPr id="0" name=""/>
        <dsp:cNvSpPr/>
      </dsp:nvSpPr>
      <dsp:spPr>
        <a:xfrm>
          <a:off x="5568630" y="2079"/>
          <a:ext cx="2094322" cy="1256593"/>
        </a:xfrm>
        <a:prstGeom prst="rect">
          <a:avLst/>
        </a:prstGeom>
        <a:solidFill>
          <a:schemeClr val="accent2">
            <a:hueOff val="1610903"/>
            <a:satOff val="-4623"/>
            <a:lumOff val="-74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 Hierarchal clustering </a:t>
          </a:r>
        </a:p>
      </dsp:txBody>
      <dsp:txXfrm>
        <a:off x="5568630" y="2079"/>
        <a:ext cx="2094322" cy="1256593"/>
      </dsp:txXfrm>
    </dsp:sp>
    <dsp:sp modelId="{63E89DC3-DA33-473F-B669-C01FD70772E3}">
      <dsp:nvSpPr>
        <dsp:cNvPr id="0" name=""/>
        <dsp:cNvSpPr/>
      </dsp:nvSpPr>
      <dsp:spPr>
        <a:xfrm>
          <a:off x="7872385" y="2079"/>
          <a:ext cx="2094322" cy="1256593"/>
        </a:xfrm>
        <a:prstGeom prst="rect">
          <a:avLst/>
        </a:prstGeom>
        <a:solidFill>
          <a:schemeClr val="accent2">
            <a:hueOff val="2416355"/>
            <a:satOff val="-6935"/>
            <a:lumOff val="-1110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 Anomaly detection </a:t>
          </a:r>
        </a:p>
      </dsp:txBody>
      <dsp:txXfrm>
        <a:off x="7872385" y="2079"/>
        <a:ext cx="2094322" cy="1256593"/>
      </dsp:txXfrm>
    </dsp:sp>
    <dsp:sp modelId="{1E9BC992-E358-43A1-A4BC-E6E48F5C6ABD}">
      <dsp:nvSpPr>
        <dsp:cNvPr id="0" name=""/>
        <dsp:cNvSpPr/>
      </dsp:nvSpPr>
      <dsp:spPr>
        <a:xfrm>
          <a:off x="961120" y="1468105"/>
          <a:ext cx="2094322" cy="1256593"/>
        </a:xfrm>
        <a:prstGeom prst="rect">
          <a:avLst/>
        </a:prstGeom>
        <a:solidFill>
          <a:schemeClr val="accent2">
            <a:hueOff val="3221807"/>
            <a:satOff val="-9246"/>
            <a:lumOff val="-1480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 Neural Networks </a:t>
          </a:r>
        </a:p>
      </dsp:txBody>
      <dsp:txXfrm>
        <a:off x="961120" y="1468105"/>
        <a:ext cx="2094322" cy="1256593"/>
      </dsp:txXfrm>
    </dsp:sp>
    <dsp:sp modelId="{F740734A-D139-479D-BB01-FBFE3E645CD1}">
      <dsp:nvSpPr>
        <dsp:cNvPr id="0" name=""/>
        <dsp:cNvSpPr/>
      </dsp:nvSpPr>
      <dsp:spPr>
        <a:xfrm>
          <a:off x="3264875" y="1468105"/>
          <a:ext cx="2094322" cy="1256593"/>
        </a:xfrm>
        <a:prstGeom prst="rect">
          <a:avLst/>
        </a:prstGeom>
        <a:solidFill>
          <a:schemeClr val="accent2">
            <a:hueOff val="4027259"/>
            <a:satOff val="-11558"/>
            <a:lumOff val="-1850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 Principle Component Analysis </a:t>
          </a:r>
        </a:p>
      </dsp:txBody>
      <dsp:txXfrm>
        <a:off x="3264875" y="1468105"/>
        <a:ext cx="2094322" cy="1256593"/>
      </dsp:txXfrm>
    </dsp:sp>
    <dsp:sp modelId="{2F4B5791-E7EF-4B26-B50B-4ADA9E01F3B7}">
      <dsp:nvSpPr>
        <dsp:cNvPr id="0" name=""/>
        <dsp:cNvSpPr/>
      </dsp:nvSpPr>
      <dsp:spPr>
        <a:xfrm>
          <a:off x="5568630" y="1468105"/>
          <a:ext cx="2094322" cy="1256593"/>
        </a:xfrm>
        <a:prstGeom prst="rect">
          <a:avLst/>
        </a:prstGeom>
        <a:solidFill>
          <a:schemeClr val="accent2">
            <a:hueOff val="4832710"/>
            <a:satOff val="-13870"/>
            <a:lumOff val="-2220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 Independent Component Analysis </a:t>
          </a:r>
        </a:p>
      </dsp:txBody>
      <dsp:txXfrm>
        <a:off x="5568630" y="1468105"/>
        <a:ext cx="2094322" cy="1256593"/>
      </dsp:txXfrm>
    </dsp:sp>
    <dsp:sp modelId="{91F3B471-C37E-4696-A9D1-0151CBC19F0A}">
      <dsp:nvSpPr>
        <dsp:cNvPr id="0" name=""/>
        <dsp:cNvSpPr/>
      </dsp:nvSpPr>
      <dsp:spPr>
        <a:xfrm>
          <a:off x="7872385" y="1468105"/>
          <a:ext cx="2094322" cy="1256593"/>
        </a:xfrm>
        <a:prstGeom prst="rect">
          <a:avLst/>
        </a:prstGeom>
        <a:solidFill>
          <a:schemeClr val="accent2">
            <a:hueOff val="5638162"/>
            <a:satOff val="-16181"/>
            <a:lumOff val="-25908"/>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 Apriori algorithm </a:t>
          </a:r>
        </a:p>
      </dsp:txBody>
      <dsp:txXfrm>
        <a:off x="7872385" y="1468105"/>
        <a:ext cx="2094322" cy="1256593"/>
      </dsp:txXfrm>
    </dsp:sp>
    <dsp:sp modelId="{FC8D7179-173E-45BF-B99E-5C3302658C2F}">
      <dsp:nvSpPr>
        <dsp:cNvPr id="0" name=""/>
        <dsp:cNvSpPr/>
      </dsp:nvSpPr>
      <dsp:spPr>
        <a:xfrm>
          <a:off x="4416753" y="2934131"/>
          <a:ext cx="2094322" cy="1256593"/>
        </a:xfrm>
        <a:prstGeom prst="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 Singular value decomposition</a:t>
          </a:r>
        </a:p>
      </dsp:txBody>
      <dsp:txXfrm>
        <a:off x="4416753" y="2934131"/>
        <a:ext cx="2094322" cy="1256593"/>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9AF7DF-BA56-40D1-AAB6-E8746DCC0089}" type="datetimeFigureOut">
              <a:rPr lang="en-IN" smtClean="0"/>
              <a:t>21-07-2024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752631-4655-4A23-A8CB-8F9BCAEE1200}" type="slidenum">
              <a:rPr lang="en-IN" smtClean="0"/>
              <a:t>‹#›</a:t>
            </a:fld>
            <a:endParaRPr lang="en-IN"/>
          </a:p>
        </p:txBody>
      </p:sp>
    </p:spTree>
    <p:extLst>
      <p:ext uri="{BB962C8B-B14F-4D97-AF65-F5344CB8AC3E}">
        <p14:creationId xmlns:p14="http://schemas.microsoft.com/office/powerpoint/2010/main" val="25190432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23</a:t>
            </a:fld>
            <a:endParaRPr lang="en-US" dirty="0"/>
          </a:p>
        </p:txBody>
      </p:sp>
    </p:spTree>
    <p:extLst>
      <p:ext uri="{BB962C8B-B14F-4D97-AF65-F5344CB8AC3E}">
        <p14:creationId xmlns:p14="http://schemas.microsoft.com/office/powerpoint/2010/main" val="4134324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29</a:t>
            </a:fld>
            <a:endParaRPr lang="en-US" dirty="0"/>
          </a:p>
        </p:txBody>
      </p:sp>
    </p:spTree>
    <p:extLst>
      <p:ext uri="{BB962C8B-B14F-4D97-AF65-F5344CB8AC3E}">
        <p14:creationId xmlns:p14="http://schemas.microsoft.com/office/powerpoint/2010/main" val="190662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2406A-7FD5-E948-F46F-C84BF9A7BF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A65D2F0-C69C-08A0-7E93-C7D309487D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3F62B9F-2521-E947-773A-89F29041D45C}"/>
              </a:ext>
            </a:extLst>
          </p:cNvPr>
          <p:cNvSpPr>
            <a:spLocks noGrp="1"/>
          </p:cNvSpPr>
          <p:nvPr>
            <p:ph type="dt" sz="half" idx="10"/>
          </p:nvPr>
        </p:nvSpPr>
        <p:spPr/>
        <p:txBody>
          <a:bodyPr/>
          <a:lstStyle/>
          <a:p>
            <a:fld id="{B7FBABFE-5D42-4F45-965D-8D8023F8B20E}" type="datetimeFigureOut">
              <a:rPr lang="en-IN" smtClean="0"/>
              <a:t>21-07-2024</a:t>
            </a:fld>
            <a:endParaRPr lang="en-IN"/>
          </a:p>
        </p:txBody>
      </p:sp>
      <p:sp>
        <p:nvSpPr>
          <p:cNvPr id="5" name="Footer Placeholder 4">
            <a:extLst>
              <a:ext uri="{FF2B5EF4-FFF2-40B4-BE49-F238E27FC236}">
                <a16:creationId xmlns:a16="http://schemas.microsoft.com/office/drawing/2014/main" id="{09FC39A8-AEDB-1B7A-558D-12622F68BAA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D696911-E230-DCC8-7717-A1B177F69209}"/>
              </a:ext>
            </a:extLst>
          </p:cNvPr>
          <p:cNvSpPr>
            <a:spLocks noGrp="1"/>
          </p:cNvSpPr>
          <p:nvPr>
            <p:ph type="sldNum" sz="quarter" idx="12"/>
          </p:nvPr>
        </p:nvSpPr>
        <p:spPr/>
        <p:txBody>
          <a:bodyPr/>
          <a:lstStyle/>
          <a:p>
            <a:fld id="{89244181-D2FF-4FE6-B7AE-2906100C44CD}" type="slidenum">
              <a:rPr lang="en-IN" smtClean="0"/>
              <a:t>‹#›</a:t>
            </a:fld>
            <a:endParaRPr lang="en-IN"/>
          </a:p>
        </p:txBody>
      </p:sp>
    </p:spTree>
    <p:extLst>
      <p:ext uri="{BB962C8B-B14F-4D97-AF65-F5344CB8AC3E}">
        <p14:creationId xmlns:p14="http://schemas.microsoft.com/office/powerpoint/2010/main" val="31017430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CE448-97E4-A654-9102-FEC05EAF5487}"/>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FCA52E2-50D5-8147-B8F2-64F18DE428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117EF81-9C87-CA86-F984-3F5107FFEBB2}"/>
              </a:ext>
            </a:extLst>
          </p:cNvPr>
          <p:cNvSpPr>
            <a:spLocks noGrp="1"/>
          </p:cNvSpPr>
          <p:nvPr>
            <p:ph type="dt" sz="half" idx="10"/>
          </p:nvPr>
        </p:nvSpPr>
        <p:spPr/>
        <p:txBody>
          <a:bodyPr/>
          <a:lstStyle/>
          <a:p>
            <a:fld id="{B7FBABFE-5D42-4F45-965D-8D8023F8B20E}" type="datetimeFigureOut">
              <a:rPr lang="en-IN" smtClean="0"/>
              <a:t>21-07-2024</a:t>
            </a:fld>
            <a:endParaRPr lang="en-IN"/>
          </a:p>
        </p:txBody>
      </p:sp>
      <p:sp>
        <p:nvSpPr>
          <p:cNvPr id="5" name="Footer Placeholder 4">
            <a:extLst>
              <a:ext uri="{FF2B5EF4-FFF2-40B4-BE49-F238E27FC236}">
                <a16:creationId xmlns:a16="http://schemas.microsoft.com/office/drawing/2014/main" id="{FCC7BB52-5E23-5622-EC42-EF4B12350E8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C19E365-19A4-0C73-F039-A8BD8D987605}"/>
              </a:ext>
            </a:extLst>
          </p:cNvPr>
          <p:cNvSpPr>
            <a:spLocks noGrp="1"/>
          </p:cNvSpPr>
          <p:nvPr>
            <p:ph type="sldNum" sz="quarter" idx="12"/>
          </p:nvPr>
        </p:nvSpPr>
        <p:spPr/>
        <p:txBody>
          <a:bodyPr/>
          <a:lstStyle/>
          <a:p>
            <a:fld id="{89244181-D2FF-4FE6-B7AE-2906100C44CD}" type="slidenum">
              <a:rPr lang="en-IN" smtClean="0"/>
              <a:t>‹#›</a:t>
            </a:fld>
            <a:endParaRPr lang="en-IN"/>
          </a:p>
        </p:txBody>
      </p:sp>
    </p:spTree>
    <p:extLst>
      <p:ext uri="{BB962C8B-B14F-4D97-AF65-F5344CB8AC3E}">
        <p14:creationId xmlns:p14="http://schemas.microsoft.com/office/powerpoint/2010/main" val="35735476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C19C17-E5DF-D2F7-9ED2-C259474636E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D27E42A-CD98-9E1B-0036-C884EB386D2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88FCA76-E45C-C61F-0C22-B5B13F04C221}"/>
              </a:ext>
            </a:extLst>
          </p:cNvPr>
          <p:cNvSpPr>
            <a:spLocks noGrp="1"/>
          </p:cNvSpPr>
          <p:nvPr>
            <p:ph type="dt" sz="half" idx="10"/>
          </p:nvPr>
        </p:nvSpPr>
        <p:spPr/>
        <p:txBody>
          <a:bodyPr/>
          <a:lstStyle/>
          <a:p>
            <a:fld id="{B7FBABFE-5D42-4F45-965D-8D8023F8B20E}" type="datetimeFigureOut">
              <a:rPr lang="en-IN" smtClean="0"/>
              <a:t>21-07-2024</a:t>
            </a:fld>
            <a:endParaRPr lang="en-IN"/>
          </a:p>
        </p:txBody>
      </p:sp>
      <p:sp>
        <p:nvSpPr>
          <p:cNvPr id="5" name="Footer Placeholder 4">
            <a:extLst>
              <a:ext uri="{FF2B5EF4-FFF2-40B4-BE49-F238E27FC236}">
                <a16:creationId xmlns:a16="http://schemas.microsoft.com/office/drawing/2014/main" id="{B6891275-9E62-BEE5-F37E-439C0E2A57D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13D4C71-BA12-4063-D405-A2962317F913}"/>
              </a:ext>
            </a:extLst>
          </p:cNvPr>
          <p:cNvSpPr>
            <a:spLocks noGrp="1"/>
          </p:cNvSpPr>
          <p:nvPr>
            <p:ph type="sldNum" sz="quarter" idx="12"/>
          </p:nvPr>
        </p:nvSpPr>
        <p:spPr/>
        <p:txBody>
          <a:bodyPr/>
          <a:lstStyle/>
          <a:p>
            <a:fld id="{89244181-D2FF-4FE6-B7AE-2906100C44CD}" type="slidenum">
              <a:rPr lang="en-IN" smtClean="0"/>
              <a:t>‹#›</a:t>
            </a:fld>
            <a:endParaRPr lang="en-IN"/>
          </a:p>
        </p:txBody>
      </p:sp>
    </p:spTree>
    <p:extLst>
      <p:ext uri="{BB962C8B-B14F-4D97-AF65-F5344CB8AC3E}">
        <p14:creationId xmlns:p14="http://schemas.microsoft.com/office/powerpoint/2010/main" val="17399119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DF51D-F04E-AF23-9FD0-59970622E55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3D30C6A-3F8A-7D74-22DE-C77355EF5E6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B622D16-04EC-D13D-C7E9-9ADEE09AE232}"/>
              </a:ext>
            </a:extLst>
          </p:cNvPr>
          <p:cNvSpPr>
            <a:spLocks noGrp="1"/>
          </p:cNvSpPr>
          <p:nvPr>
            <p:ph type="dt" sz="half" idx="10"/>
          </p:nvPr>
        </p:nvSpPr>
        <p:spPr/>
        <p:txBody>
          <a:bodyPr/>
          <a:lstStyle/>
          <a:p>
            <a:fld id="{B7FBABFE-5D42-4F45-965D-8D8023F8B20E}" type="datetimeFigureOut">
              <a:rPr lang="en-IN" smtClean="0"/>
              <a:t>21-07-2024</a:t>
            </a:fld>
            <a:endParaRPr lang="en-IN"/>
          </a:p>
        </p:txBody>
      </p:sp>
      <p:sp>
        <p:nvSpPr>
          <p:cNvPr id="5" name="Footer Placeholder 4">
            <a:extLst>
              <a:ext uri="{FF2B5EF4-FFF2-40B4-BE49-F238E27FC236}">
                <a16:creationId xmlns:a16="http://schemas.microsoft.com/office/drawing/2014/main" id="{ACF12CD1-656A-DABA-8F4A-DD6393E8E85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6E79D74-0641-E602-05C6-18BC308AAB1C}"/>
              </a:ext>
            </a:extLst>
          </p:cNvPr>
          <p:cNvSpPr>
            <a:spLocks noGrp="1"/>
          </p:cNvSpPr>
          <p:nvPr>
            <p:ph type="sldNum" sz="quarter" idx="12"/>
          </p:nvPr>
        </p:nvSpPr>
        <p:spPr/>
        <p:txBody>
          <a:bodyPr/>
          <a:lstStyle/>
          <a:p>
            <a:fld id="{89244181-D2FF-4FE6-B7AE-2906100C44CD}" type="slidenum">
              <a:rPr lang="en-IN" smtClean="0"/>
              <a:t>‹#›</a:t>
            </a:fld>
            <a:endParaRPr lang="en-IN"/>
          </a:p>
        </p:txBody>
      </p:sp>
    </p:spTree>
    <p:extLst>
      <p:ext uri="{BB962C8B-B14F-4D97-AF65-F5344CB8AC3E}">
        <p14:creationId xmlns:p14="http://schemas.microsoft.com/office/powerpoint/2010/main" val="3536257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8F7A7-04B2-7AAE-5719-7DA880F0916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4AD277E-5B9B-BDFB-F3CD-C2F65F65451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F2C621-1A2F-7E8F-F754-6FDB8202A015}"/>
              </a:ext>
            </a:extLst>
          </p:cNvPr>
          <p:cNvSpPr>
            <a:spLocks noGrp="1"/>
          </p:cNvSpPr>
          <p:nvPr>
            <p:ph type="dt" sz="half" idx="10"/>
          </p:nvPr>
        </p:nvSpPr>
        <p:spPr/>
        <p:txBody>
          <a:bodyPr/>
          <a:lstStyle/>
          <a:p>
            <a:fld id="{B7FBABFE-5D42-4F45-965D-8D8023F8B20E}" type="datetimeFigureOut">
              <a:rPr lang="en-IN" smtClean="0"/>
              <a:t>21-07-2024</a:t>
            </a:fld>
            <a:endParaRPr lang="en-IN"/>
          </a:p>
        </p:txBody>
      </p:sp>
      <p:sp>
        <p:nvSpPr>
          <p:cNvPr id="5" name="Footer Placeholder 4">
            <a:extLst>
              <a:ext uri="{FF2B5EF4-FFF2-40B4-BE49-F238E27FC236}">
                <a16:creationId xmlns:a16="http://schemas.microsoft.com/office/drawing/2014/main" id="{8918D4D4-45E1-02BE-77A2-CBF59E0C53A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0BD4B3D-F9B8-6DA9-C729-C9C963348A85}"/>
              </a:ext>
            </a:extLst>
          </p:cNvPr>
          <p:cNvSpPr>
            <a:spLocks noGrp="1"/>
          </p:cNvSpPr>
          <p:nvPr>
            <p:ph type="sldNum" sz="quarter" idx="12"/>
          </p:nvPr>
        </p:nvSpPr>
        <p:spPr/>
        <p:txBody>
          <a:bodyPr/>
          <a:lstStyle/>
          <a:p>
            <a:fld id="{89244181-D2FF-4FE6-B7AE-2906100C44CD}" type="slidenum">
              <a:rPr lang="en-IN" smtClean="0"/>
              <a:t>‹#›</a:t>
            </a:fld>
            <a:endParaRPr lang="en-IN"/>
          </a:p>
        </p:txBody>
      </p:sp>
    </p:spTree>
    <p:extLst>
      <p:ext uri="{BB962C8B-B14F-4D97-AF65-F5344CB8AC3E}">
        <p14:creationId xmlns:p14="http://schemas.microsoft.com/office/powerpoint/2010/main" val="517409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FFB0E-25A4-EE81-F368-9F6903EA604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3FB0E34-5527-485E-C687-46799A3E08A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D59A120-6DE3-671F-3470-1A78E2B1B8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B389D22-5FDE-53D7-1F53-FB443F4BF995}"/>
              </a:ext>
            </a:extLst>
          </p:cNvPr>
          <p:cNvSpPr>
            <a:spLocks noGrp="1"/>
          </p:cNvSpPr>
          <p:nvPr>
            <p:ph type="dt" sz="half" idx="10"/>
          </p:nvPr>
        </p:nvSpPr>
        <p:spPr/>
        <p:txBody>
          <a:bodyPr/>
          <a:lstStyle/>
          <a:p>
            <a:fld id="{B7FBABFE-5D42-4F45-965D-8D8023F8B20E}" type="datetimeFigureOut">
              <a:rPr lang="en-IN" smtClean="0"/>
              <a:t>21-07-2024</a:t>
            </a:fld>
            <a:endParaRPr lang="en-IN"/>
          </a:p>
        </p:txBody>
      </p:sp>
      <p:sp>
        <p:nvSpPr>
          <p:cNvPr id="6" name="Footer Placeholder 5">
            <a:extLst>
              <a:ext uri="{FF2B5EF4-FFF2-40B4-BE49-F238E27FC236}">
                <a16:creationId xmlns:a16="http://schemas.microsoft.com/office/drawing/2014/main" id="{F6EAAB8F-3B24-B981-9C2E-B39FC33167C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EE01C83-A8D3-3B07-5697-28AE3FD265D6}"/>
              </a:ext>
            </a:extLst>
          </p:cNvPr>
          <p:cNvSpPr>
            <a:spLocks noGrp="1"/>
          </p:cNvSpPr>
          <p:nvPr>
            <p:ph type="sldNum" sz="quarter" idx="12"/>
          </p:nvPr>
        </p:nvSpPr>
        <p:spPr/>
        <p:txBody>
          <a:bodyPr/>
          <a:lstStyle/>
          <a:p>
            <a:fld id="{89244181-D2FF-4FE6-B7AE-2906100C44CD}" type="slidenum">
              <a:rPr lang="en-IN" smtClean="0"/>
              <a:t>‹#›</a:t>
            </a:fld>
            <a:endParaRPr lang="en-IN"/>
          </a:p>
        </p:txBody>
      </p:sp>
    </p:spTree>
    <p:extLst>
      <p:ext uri="{BB962C8B-B14F-4D97-AF65-F5344CB8AC3E}">
        <p14:creationId xmlns:p14="http://schemas.microsoft.com/office/powerpoint/2010/main" val="40272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CC685-D492-E0F8-7F56-0C5A22B82A9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9949B0E-E231-7EAD-6CF4-5588665ABE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391F3A-7D96-A524-E28F-31BE0DB01EC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2AA83A9F-B77A-D59B-0AD1-DA4275BDDA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2677482-5631-D855-B8C9-39937C80C4F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4BF2892-371E-F6B1-682B-A964E44EAAE0}"/>
              </a:ext>
            </a:extLst>
          </p:cNvPr>
          <p:cNvSpPr>
            <a:spLocks noGrp="1"/>
          </p:cNvSpPr>
          <p:nvPr>
            <p:ph type="dt" sz="half" idx="10"/>
          </p:nvPr>
        </p:nvSpPr>
        <p:spPr/>
        <p:txBody>
          <a:bodyPr/>
          <a:lstStyle/>
          <a:p>
            <a:fld id="{B7FBABFE-5D42-4F45-965D-8D8023F8B20E}" type="datetimeFigureOut">
              <a:rPr lang="en-IN" smtClean="0"/>
              <a:t>21-07-2024</a:t>
            </a:fld>
            <a:endParaRPr lang="en-IN"/>
          </a:p>
        </p:txBody>
      </p:sp>
      <p:sp>
        <p:nvSpPr>
          <p:cNvPr id="8" name="Footer Placeholder 7">
            <a:extLst>
              <a:ext uri="{FF2B5EF4-FFF2-40B4-BE49-F238E27FC236}">
                <a16:creationId xmlns:a16="http://schemas.microsoft.com/office/drawing/2014/main" id="{B66E535D-CFFC-D715-45BE-0489A6A2CE4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F79DA71-A770-DA00-8580-1772584AEFAC}"/>
              </a:ext>
            </a:extLst>
          </p:cNvPr>
          <p:cNvSpPr>
            <a:spLocks noGrp="1"/>
          </p:cNvSpPr>
          <p:nvPr>
            <p:ph type="sldNum" sz="quarter" idx="12"/>
          </p:nvPr>
        </p:nvSpPr>
        <p:spPr/>
        <p:txBody>
          <a:bodyPr/>
          <a:lstStyle/>
          <a:p>
            <a:fld id="{89244181-D2FF-4FE6-B7AE-2906100C44CD}" type="slidenum">
              <a:rPr lang="en-IN" smtClean="0"/>
              <a:t>‹#›</a:t>
            </a:fld>
            <a:endParaRPr lang="en-IN"/>
          </a:p>
        </p:txBody>
      </p:sp>
    </p:spTree>
    <p:extLst>
      <p:ext uri="{BB962C8B-B14F-4D97-AF65-F5344CB8AC3E}">
        <p14:creationId xmlns:p14="http://schemas.microsoft.com/office/powerpoint/2010/main" val="3973408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EC604-FEFE-4122-45ED-F468EBA2275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1EB336B-6FD4-A537-0DA6-2A80EC99C452}"/>
              </a:ext>
            </a:extLst>
          </p:cNvPr>
          <p:cNvSpPr>
            <a:spLocks noGrp="1"/>
          </p:cNvSpPr>
          <p:nvPr>
            <p:ph type="dt" sz="half" idx="10"/>
          </p:nvPr>
        </p:nvSpPr>
        <p:spPr/>
        <p:txBody>
          <a:bodyPr/>
          <a:lstStyle/>
          <a:p>
            <a:fld id="{B7FBABFE-5D42-4F45-965D-8D8023F8B20E}" type="datetimeFigureOut">
              <a:rPr lang="en-IN" smtClean="0"/>
              <a:t>21-07-2024</a:t>
            </a:fld>
            <a:endParaRPr lang="en-IN"/>
          </a:p>
        </p:txBody>
      </p:sp>
      <p:sp>
        <p:nvSpPr>
          <p:cNvPr id="4" name="Footer Placeholder 3">
            <a:extLst>
              <a:ext uri="{FF2B5EF4-FFF2-40B4-BE49-F238E27FC236}">
                <a16:creationId xmlns:a16="http://schemas.microsoft.com/office/drawing/2014/main" id="{6FD4A34C-07F8-6597-C315-89531DD9FE0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D7EE8DF4-323B-9E04-91D2-BB3737B431D2}"/>
              </a:ext>
            </a:extLst>
          </p:cNvPr>
          <p:cNvSpPr>
            <a:spLocks noGrp="1"/>
          </p:cNvSpPr>
          <p:nvPr>
            <p:ph type="sldNum" sz="quarter" idx="12"/>
          </p:nvPr>
        </p:nvSpPr>
        <p:spPr/>
        <p:txBody>
          <a:bodyPr/>
          <a:lstStyle/>
          <a:p>
            <a:fld id="{89244181-D2FF-4FE6-B7AE-2906100C44CD}" type="slidenum">
              <a:rPr lang="en-IN" smtClean="0"/>
              <a:t>‹#›</a:t>
            </a:fld>
            <a:endParaRPr lang="en-IN"/>
          </a:p>
        </p:txBody>
      </p:sp>
    </p:spTree>
    <p:extLst>
      <p:ext uri="{BB962C8B-B14F-4D97-AF65-F5344CB8AC3E}">
        <p14:creationId xmlns:p14="http://schemas.microsoft.com/office/powerpoint/2010/main" val="3778342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CE0EC2-75D3-7BC6-DDE1-129067787B8D}"/>
              </a:ext>
            </a:extLst>
          </p:cNvPr>
          <p:cNvSpPr>
            <a:spLocks noGrp="1"/>
          </p:cNvSpPr>
          <p:nvPr>
            <p:ph type="dt" sz="half" idx="10"/>
          </p:nvPr>
        </p:nvSpPr>
        <p:spPr/>
        <p:txBody>
          <a:bodyPr/>
          <a:lstStyle/>
          <a:p>
            <a:fld id="{B7FBABFE-5D42-4F45-965D-8D8023F8B20E}" type="datetimeFigureOut">
              <a:rPr lang="en-IN" smtClean="0"/>
              <a:t>21-07-2024</a:t>
            </a:fld>
            <a:endParaRPr lang="en-IN"/>
          </a:p>
        </p:txBody>
      </p:sp>
      <p:sp>
        <p:nvSpPr>
          <p:cNvPr id="3" name="Footer Placeholder 2">
            <a:extLst>
              <a:ext uri="{FF2B5EF4-FFF2-40B4-BE49-F238E27FC236}">
                <a16:creationId xmlns:a16="http://schemas.microsoft.com/office/drawing/2014/main" id="{81F14566-B57A-8609-42AE-3D791FEDB31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ACA1B78-A6FD-C2D0-DAE1-3B703F3A457F}"/>
              </a:ext>
            </a:extLst>
          </p:cNvPr>
          <p:cNvSpPr>
            <a:spLocks noGrp="1"/>
          </p:cNvSpPr>
          <p:nvPr>
            <p:ph type="sldNum" sz="quarter" idx="12"/>
          </p:nvPr>
        </p:nvSpPr>
        <p:spPr/>
        <p:txBody>
          <a:bodyPr/>
          <a:lstStyle/>
          <a:p>
            <a:fld id="{89244181-D2FF-4FE6-B7AE-2906100C44CD}" type="slidenum">
              <a:rPr lang="en-IN" smtClean="0"/>
              <a:t>‹#›</a:t>
            </a:fld>
            <a:endParaRPr lang="en-IN"/>
          </a:p>
        </p:txBody>
      </p:sp>
    </p:spTree>
    <p:extLst>
      <p:ext uri="{BB962C8B-B14F-4D97-AF65-F5344CB8AC3E}">
        <p14:creationId xmlns:p14="http://schemas.microsoft.com/office/powerpoint/2010/main" val="4153568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8DBC7-6D0B-8D9D-AF9D-0D68DBB1B8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73A01FB-F93B-7AC5-6D8B-113FEC83EC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1C856DA-0700-9517-74A0-E51C5336D1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CAD0E8-D606-6BED-45A7-67BEFF62A5FD}"/>
              </a:ext>
            </a:extLst>
          </p:cNvPr>
          <p:cNvSpPr>
            <a:spLocks noGrp="1"/>
          </p:cNvSpPr>
          <p:nvPr>
            <p:ph type="dt" sz="half" idx="10"/>
          </p:nvPr>
        </p:nvSpPr>
        <p:spPr/>
        <p:txBody>
          <a:bodyPr/>
          <a:lstStyle/>
          <a:p>
            <a:fld id="{B7FBABFE-5D42-4F45-965D-8D8023F8B20E}" type="datetimeFigureOut">
              <a:rPr lang="en-IN" smtClean="0"/>
              <a:t>21-07-2024</a:t>
            </a:fld>
            <a:endParaRPr lang="en-IN"/>
          </a:p>
        </p:txBody>
      </p:sp>
      <p:sp>
        <p:nvSpPr>
          <p:cNvPr id="6" name="Footer Placeholder 5">
            <a:extLst>
              <a:ext uri="{FF2B5EF4-FFF2-40B4-BE49-F238E27FC236}">
                <a16:creationId xmlns:a16="http://schemas.microsoft.com/office/drawing/2014/main" id="{8C9181E5-22ED-E1DA-0B6F-DA03A468E0C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B0C3504-5379-1EE3-564B-850DB14AA680}"/>
              </a:ext>
            </a:extLst>
          </p:cNvPr>
          <p:cNvSpPr>
            <a:spLocks noGrp="1"/>
          </p:cNvSpPr>
          <p:nvPr>
            <p:ph type="sldNum" sz="quarter" idx="12"/>
          </p:nvPr>
        </p:nvSpPr>
        <p:spPr/>
        <p:txBody>
          <a:bodyPr/>
          <a:lstStyle/>
          <a:p>
            <a:fld id="{89244181-D2FF-4FE6-B7AE-2906100C44CD}" type="slidenum">
              <a:rPr lang="en-IN" smtClean="0"/>
              <a:t>‹#›</a:t>
            </a:fld>
            <a:endParaRPr lang="en-IN"/>
          </a:p>
        </p:txBody>
      </p:sp>
    </p:spTree>
    <p:extLst>
      <p:ext uri="{BB962C8B-B14F-4D97-AF65-F5344CB8AC3E}">
        <p14:creationId xmlns:p14="http://schemas.microsoft.com/office/powerpoint/2010/main" val="3245161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CBC20-9E78-481B-A813-B7B93A2231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B60B3D0-EF8F-3904-7ACD-FBF2E3A012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608043F-17F4-7819-F26B-6EEF449CC9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8174C0-C446-944B-0BBC-8D9E01CF7C6A}"/>
              </a:ext>
            </a:extLst>
          </p:cNvPr>
          <p:cNvSpPr>
            <a:spLocks noGrp="1"/>
          </p:cNvSpPr>
          <p:nvPr>
            <p:ph type="dt" sz="half" idx="10"/>
          </p:nvPr>
        </p:nvSpPr>
        <p:spPr/>
        <p:txBody>
          <a:bodyPr/>
          <a:lstStyle/>
          <a:p>
            <a:fld id="{B7FBABFE-5D42-4F45-965D-8D8023F8B20E}" type="datetimeFigureOut">
              <a:rPr lang="en-IN" smtClean="0"/>
              <a:t>21-07-2024</a:t>
            </a:fld>
            <a:endParaRPr lang="en-IN"/>
          </a:p>
        </p:txBody>
      </p:sp>
      <p:sp>
        <p:nvSpPr>
          <p:cNvPr id="6" name="Footer Placeholder 5">
            <a:extLst>
              <a:ext uri="{FF2B5EF4-FFF2-40B4-BE49-F238E27FC236}">
                <a16:creationId xmlns:a16="http://schemas.microsoft.com/office/drawing/2014/main" id="{4D998D8C-FF82-7A16-8AE1-266B937C1B0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CB9E7C1-E304-86C2-A332-C79D2C7B7D88}"/>
              </a:ext>
            </a:extLst>
          </p:cNvPr>
          <p:cNvSpPr>
            <a:spLocks noGrp="1"/>
          </p:cNvSpPr>
          <p:nvPr>
            <p:ph type="sldNum" sz="quarter" idx="12"/>
          </p:nvPr>
        </p:nvSpPr>
        <p:spPr/>
        <p:txBody>
          <a:bodyPr/>
          <a:lstStyle/>
          <a:p>
            <a:fld id="{89244181-D2FF-4FE6-B7AE-2906100C44CD}" type="slidenum">
              <a:rPr lang="en-IN" smtClean="0"/>
              <a:t>‹#›</a:t>
            </a:fld>
            <a:endParaRPr lang="en-IN"/>
          </a:p>
        </p:txBody>
      </p:sp>
    </p:spTree>
    <p:extLst>
      <p:ext uri="{BB962C8B-B14F-4D97-AF65-F5344CB8AC3E}">
        <p14:creationId xmlns:p14="http://schemas.microsoft.com/office/powerpoint/2010/main" val="1967802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51B0AD-072D-4686-DABA-ECDFAF7515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3940AD7-2EF2-7B6C-3D5A-90C9EAEC5F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34C8E7B-777B-74C1-1248-12E86C0094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7FBABFE-5D42-4F45-965D-8D8023F8B20E}" type="datetimeFigureOut">
              <a:rPr lang="en-IN" smtClean="0"/>
              <a:t>21-07-2024</a:t>
            </a:fld>
            <a:endParaRPr lang="en-IN"/>
          </a:p>
        </p:txBody>
      </p:sp>
      <p:sp>
        <p:nvSpPr>
          <p:cNvPr id="5" name="Footer Placeholder 4">
            <a:extLst>
              <a:ext uri="{FF2B5EF4-FFF2-40B4-BE49-F238E27FC236}">
                <a16:creationId xmlns:a16="http://schemas.microsoft.com/office/drawing/2014/main" id="{A95F5163-0D1F-6B31-089C-BFE43A81C4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3526884B-C8A5-17BE-7EB1-1E5F6D4E66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9244181-D2FF-4FE6-B7AE-2906100C44CD}" type="slidenum">
              <a:rPr lang="en-IN" smtClean="0"/>
              <a:t>‹#›</a:t>
            </a:fld>
            <a:endParaRPr lang="en-IN"/>
          </a:p>
        </p:txBody>
      </p:sp>
    </p:spTree>
    <p:extLst>
      <p:ext uri="{BB962C8B-B14F-4D97-AF65-F5344CB8AC3E}">
        <p14:creationId xmlns:p14="http://schemas.microsoft.com/office/powerpoint/2010/main" val="41151460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02.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03.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0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hyperlink" Target="https://medium.com/@irshaduetian/review-of-machine-learning-course-by-andrew-ng-and-what-to-do-next-1184d45ad16a"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8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9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9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43631" y="809898"/>
            <a:ext cx="9942716" cy="1554480"/>
          </a:xfrm>
        </p:spPr>
        <p:txBody>
          <a:bodyPr anchor="ctr">
            <a:normAutofit/>
          </a:bodyPr>
          <a:lstStyle/>
          <a:p>
            <a:r>
              <a:rPr lang="en-US" sz="4800"/>
              <a:t>AGENDA</a:t>
            </a:r>
          </a:p>
        </p:txBody>
      </p:sp>
      <p:sp>
        <p:nvSpPr>
          <p:cNvPr id="3" name="Content Placeholder 2"/>
          <p:cNvSpPr>
            <a:spLocks noGrp="1"/>
          </p:cNvSpPr>
          <p:nvPr>
            <p:ph idx="1"/>
          </p:nvPr>
        </p:nvSpPr>
        <p:spPr>
          <a:xfrm>
            <a:off x="1045028" y="3017522"/>
            <a:ext cx="9941319" cy="3124658"/>
          </a:xfrm>
        </p:spPr>
        <p:txBody>
          <a:bodyPr anchor="ctr">
            <a:normAutofit/>
          </a:bodyPr>
          <a:lstStyle/>
          <a:p>
            <a:r>
              <a:rPr lang="en-US" sz="1500">
                <a:latin typeface="Times New Roman" panose="02020603050405020304" pitchFamily="18" charset="0"/>
                <a:cs typeface="Times New Roman" panose="02020603050405020304" pitchFamily="18" charset="0"/>
              </a:rPr>
              <a:t>What is Machine learning</a:t>
            </a:r>
          </a:p>
          <a:p>
            <a:r>
              <a:rPr lang="en-US" sz="1500">
                <a:latin typeface="Times New Roman" panose="02020603050405020304" pitchFamily="18" charset="0"/>
                <a:cs typeface="Times New Roman" panose="02020603050405020304" pitchFamily="18" charset="0"/>
              </a:rPr>
              <a:t>How does machine learning works and learn</a:t>
            </a:r>
          </a:p>
          <a:p>
            <a:r>
              <a:rPr lang="en-US" sz="1500">
                <a:latin typeface="Times New Roman" panose="02020603050405020304" pitchFamily="18" charset="0"/>
                <a:cs typeface="Times New Roman" panose="02020603050405020304" pitchFamily="18" charset="0"/>
              </a:rPr>
              <a:t>Types of machine learning</a:t>
            </a:r>
          </a:p>
          <a:p>
            <a:r>
              <a:rPr lang="en-US" sz="1500">
                <a:latin typeface="Times New Roman" panose="02020603050405020304" pitchFamily="18" charset="0"/>
                <a:cs typeface="Times New Roman" panose="02020603050405020304" pitchFamily="18" charset="0"/>
              </a:rPr>
              <a:t>Application of machine learning</a:t>
            </a:r>
          </a:p>
          <a:p>
            <a:r>
              <a:rPr lang="en-US" sz="1500">
                <a:latin typeface="Times New Roman" panose="02020603050405020304" pitchFamily="18" charset="0"/>
                <a:cs typeface="Times New Roman" panose="02020603050405020304" pitchFamily="18" charset="0"/>
              </a:rPr>
              <a:t>Challenges</a:t>
            </a:r>
          </a:p>
          <a:p>
            <a:r>
              <a:rPr lang="en-US" sz="1500">
                <a:latin typeface="Times New Roman" panose="02020603050405020304" pitchFamily="18" charset="0"/>
                <a:cs typeface="Times New Roman" panose="02020603050405020304" pitchFamily="18" charset="0"/>
              </a:rPr>
              <a:t>What is data</a:t>
            </a:r>
          </a:p>
          <a:p>
            <a:r>
              <a:rPr lang="en-US" sz="1500">
                <a:latin typeface="Times New Roman" panose="02020603050405020304" pitchFamily="18" charset="0"/>
                <a:cs typeface="Times New Roman" panose="02020603050405020304" pitchFamily="18" charset="0"/>
              </a:rPr>
              <a:t>Visualization of data</a:t>
            </a:r>
          </a:p>
          <a:p>
            <a:r>
              <a:rPr lang="en-US" sz="1500">
                <a:latin typeface="Times New Roman" panose="02020603050405020304" pitchFamily="18" charset="0"/>
                <a:cs typeface="Times New Roman" panose="02020603050405020304" pitchFamily="18" charset="0"/>
              </a:rPr>
              <a:t>Data preparation </a:t>
            </a:r>
          </a:p>
          <a:p>
            <a:r>
              <a:rPr lang="en-US" sz="1500">
                <a:latin typeface="Times New Roman" panose="02020603050405020304" pitchFamily="18" charset="0"/>
                <a:cs typeface="Times New Roman" panose="02020603050405020304" pitchFamily="18" charset="0"/>
              </a:rPr>
              <a:t>Data tuning</a:t>
            </a:r>
          </a:p>
          <a:p>
            <a:endParaRPr lang="en-US" sz="1500"/>
          </a:p>
          <a:p>
            <a:endParaRPr lang="en-US" sz="150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4377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70B4B3-E6A6-B4CF-7D81-2564EB24374E}"/>
              </a:ext>
            </a:extLst>
          </p:cNvPr>
          <p:cNvSpPr/>
          <p:nvPr/>
        </p:nvSpPr>
        <p:spPr>
          <a:xfrm>
            <a:off x="348343" y="315686"/>
            <a:ext cx="11636828" cy="6259285"/>
          </a:xfrm>
          <a:prstGeom prst="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3" name="Picture 2">
            <a:extLst>
              <a:ext uri="{FF2B5EF4-FFF2-40B4-BE49-F238E27FC236}">
                <a16:creationId xmlns:a16="http://schemas.microsoft.com/office/drawing/2014/main" id="{CFE28ABB-E791-E1CF-3803-0D04BDA4E13A}"/>
              </a:ext>
            </a:extLst>
          </p:cNvPr>
          <p:cNvPicPr>
            <a:picLocks noChangeAspect="1"/>
          </p:cNvPicPr>
          <p:nvPr/>
        </p:nvPicPr>
        <p:blipFill>
          <a:blip r:embed="rId2"/>
          <a:srcRect l="847"/>
          <a:stretch/>
        </p:blipFill>
        <p:spPr>
          <a:xfrm>
            <a:off x="838200" y="704765"/>
            <a:ext cx="10628376" cy="5440003"/>
          </a:xfrm>
          <a:prstGeom prst="rect">
            <a:avLst/>
          </a:prstGeom>
        </p:spPr>
      </p:pic>
    </p:spTree>
    <p:extLst>
      <p:ext uri="{BB962C8B-B14F-4D97-AF65-F5344CB8AC3E}">
        <p14:creationId xmlns:p14="http://schemas.microsoft.com/office/powerpoint/2010/main" val="282337749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How to get datasets for Machine Learning</a:t>
            </a:r>
            <a:br>
              <a:rPr lang="en-US" sz="4000">
                <a:solidFill>
                  <a:srgbClr val="FFFFFF"/>
                </a:solidFill>
              </a:rPr>
            </a:br>
            <a:endParaRPr lang="en-US" sz="4000">
              <a:solidFill>
                <a:srgbClr val="FFFFFF"/>
              </a:solidFill>
            </a:endParaRPr>
          </a:p>
        </p:txBody>
      </p:sp>
      <p:sp>
        <p:nvSpPr>
          <p:cNvPr id="3" name="Content Placeholder 2"/>
          <p:cNvSpPr>
            <a:spLocks noGrp="1"/>
          </p:cNvSpPr>
          <p:nvPr>
            <p:ph idx="1"/>
          </p:nvPr>
        </p:nvSpPr>
        <p:spPr>
          <a:xfrm>
            <a:off x="4581727" y="649480"/>
            <a:ext cx="3025303" cy="5546047"/>
          </a:xfrm>
        </p:spPr>
        <p:txBody>
          <a:bodyPr anchor="ctr">
            <a:normAutofit/>
          </a:bodyPr>
          <a:lstStyle/>
          <a:p>
            <a:pPr marL="0" indent="0">
              <a:buNone/>
            </a:pPr>
            <a:r>
              <a:rPr lang="en-US" sz="1900">
                <a:latin typeface="Times New Roman" panose="02020603050405020304" pitchFamily="18" charset="0"/>
                <a:cs typeface="Times New Roman" panose="02020603050405020304" pitchFamily="18" charset="0"/>
              </a:rPr>
              <a:t>What is a dataset?</a:t>
            </a:r>
          </a:p>
          <a:p>
            <a:r>
              <a:rPr lang="en-US" sz="1900" b="1">
                <a:latin typeface="Times New Roman" panose="02020603050405020304" pitchFamily="18" charset="0"/>
                <a:cs typeface="Times New Roman" panose="02020603050405020304" pitchFamily="18" charset="0"/>
              </a:rPr>
              <a:t>A dataset</a:t>
            </a:r>
            <a:r>
              <a:rPr lang="en-US" sz="1900">
                <a:latin typeface="Times New Roman" panose="02020603050405020304" pitchFamily="18" charset="0"/>
                <a:cs typeface="Times New Roman" panose="02020603050405020304" pitchFamily="18" charset="0"/>
              </a:rPr>
              <a:t> is a collection of data in which data is arranged in some order. A dataset can contain any data from a series of an array to a database table</a:t>
            </a:r>
          </a:p>
          <a:p>
            <a:r>
              <a:rPr lang="en-US" sz="1900">
                <a:latin typeface="Times New Roman" panose="02020603050405020304" pitchFamily="18" charset="0"/>
                <a:cs typeface="Times New Roman" panose="02020603050405020304" pitchFamily="18" charset="0"/>
              </a:rPr>
              <a:t>A tabular dataset can be understood as a database table or matrix, where each column corresponds to a </a:t>
            </a:r>
            <a:r>
              <a:rPr lang="en-US" sz="1900" b="1">
                <a:latin typeface="Times New Roman" panose="02020603050405020304" pitchFamily="18" charset="0"/>
                <a:cs typeface="Times New Roman" panose="02020603050405020304" pitchFamily="18" charset="0"/>
              </a:rPr>
              <a:t>particular variable,</a:t>
            </a:r>
            <a:r>
              <a:rPr lang="en-US" sz="1900">
                <a:latin typeface="Times New Roman" panose="02020603050405020304" pitchFamily="18" charset="0"/>
                <a:cs typeface="Times New Roman" panose="02020603050405020304" pitchFamily="18" charset="0"/>
              </a:rPr>
              <a:t> and each row corresponds to the </a:t>
            </a:r>
            <a:r>
              <a:rPr lang="en-US" sz="1900" b="1">
                <a:latin typeface="Times New Roman" panose="02020603050405020304" pitchFamily="18" charset="0"/>
                <a:cs typeface="Times New Roman" panose="02020603050405020304" pitchFamily="18" charset="0"/>
              </a:rPr>
              <a:t>fields of the dataset.</a:t>
            </a:r>
            <a:r>
              <a:rPr lang="en-US" sz="1900">
                <a:latin typeface="Times New Roman" panose="02020603050405020304" pitchFamily="18" charset="0"/>
                <a:cs typeface="Times New Roman" panose="02020603050405020304" pitchFamily="18" charset="0"/>
              </a:rPr>
              <a:t> </a:t>
            </a:r>
          </a:p>
          <a:p>
            <a:r>
              <a:rPr lang="en-US" sz="1900">
                <a:latin typeface="Times New Roman" panose="02020603050405020304" pitchFamily="18" charset="0"/>
                <a:cs typeface="Times New Roman" panose="02020603050405020304" pitchFamily="18" charset="0"/>
              </a:rPr>
              <a:t>The most supported file type for a tabular dataset is </a:t>
            </a:r>
            <a:r>
              <a:rPr lang="en-US" sz="1900" b="1">
                <a:latin typeface="Times New Roman" panose="02020603050405020304" pitchFamily="18" charset="0"/>
                <a:cs typeface="Times New Roman" panose="02020603050405020304" pitchFamily="18" charset="0"/>
              </a:rPr>
              <a:t>"Comma Separated File,"</a:t>
            </a:r>
            <a:r>
              <a:rPr lang="en-US" sz="1900">
                <a:latin typeface="Times New Roman" panose="02020603050405020304" pitchFamily="18" charset="0"/>
                <a:cs typeface="Times New Roman" panose="02020603050405020304" pitchFamily="18" charset="0"/>
              </a:rPr>
              <a:t> or </a:t>
            </a:r>
            <a:r>
              <a:rPr lang="en-US" sz="1900" b="1">
                <a:latin typeface="Times New Roman" panose="02020603050405020304" pitchFamily="18" charset="0"/>
                <a:cs typeface="Times New Roman" panose="02020603050405020304" pitchFamily="18" charset="0"/>
              </a:rPr>
              <a:t>CSV.</a:t>
            </a:r>
            <a:endParaRPr lang="en-US" sz="1900">
              <a:latin typeface="Times New Roman" panose="02020603050405020304" pitchFamily="18" charset="0"/>
              <a:cs typeface="Times New Roman" panose="02020603050405020304" pitchFamily="18" charset="0"/>
            </a:endParaRPr>
          </a:p>
          <a:p>
            <a:endParaRPr lang="en-US" sz="1900"/>
          </a:p>
        </p:txBody>
      </p:sp>
      <p:pic>
        <p:nvPicPr>
          <p:cNvPr id="4" name="Picture 3"/>
          <p:cNvPicPr>
            <a:picLocks noChangeAspect="1"/>
          </p:cNvPicPr>
          <p:nvPr/>
        </p:nvPicPr>
        <p:blipFill>
          <a:blip r:embed="rId2"/>
          <a:stretch>
            <a:fillRect/>
          </a:stretch>
        </p:blipFill>
        <p:spPr>
          <a:xfrm>
            <a:off x="8109502" y="2530995"/>
            <a:ext cx="3615776" cy="1807888"/>
          </a:xfrm>
          <a:prstGeom prst="rect">
            <a:avLst/>
          </a:prstGeom>
        </p:spPr>
      </p:pic>
    </p:spTree>
    <p:extLst>
      <p:ext uri="{BB962C8B-B14F-4D97-AF65-F5344CB8AC3E}">
        <p14:creationId xmlns:p14="http://schemas.microsoft.com/office/powerpoint/2010/main" val="36860626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6478" y="1683756"/>
            <a:ext cx="3115265" cy="2396359"/>
          </a:xfrm>
        </p:spPr>
        <p:txBody>
          <a:bodyPr anchor="b">
            <a:normAutofit/>
          </a:bodyPr>
          <a:lstStyle/>
          <a:p>
            <a:pPr algn="r"/>
            <a:r>
              <a:rPr lang="en-US" sz="4000">
                <a:solidFill>
                  <a:srgbClr val="FFFFFF"/>
                </a:solidFill>
              </a:rPr>
              <a:t>Types of data in datasets</a:t>
            </a:r>
            <a:br>
              <a:rPr lang="en-US" sz="4000">
                <a:solidFill>
                  <a:srgbClr val="FFFFFF"/>
                </a:solidFill>
              </a:rPr>
            </a:b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F3C7A57F-C474-59DC-27D5-EE5F16054E18}"/>
              </a:ext>
            </a:extLst>
          </p:cNvPr>
          <p:cNvGraphicFramePr>
            <a:graphicFrameLocks noGrp="1"/>
          </p:cNvGraphicFramePr>
          <p:nvPr>
            <p:ph idx="1"/>
            <p:extLst>
              <p:ext uri="{D42A27DB-BD31-4B8C-83A1-F6EECF244321}">
                <p14:modId xmlns:p14="http://schemas.microsoft.com/office/powerpoint/2010/main" val="2211759953"/>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709130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Rectangle 13">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6478" y="1683756"/>
            <a:ext cx="3115265" cy="2396359"/>
          </a:xfrm>
        </p:spPr>
        <p:txBody>
          <a:bodyPr anchor="b">
            <a:normAutofit/>
          </a:bodyPr>
          <a:lstStyle/>
          <a:p>
            <a:pPr algn="r"/>
            <a:r>
              <a:rPr lang="en-US" sz="4000">
                <a:solidFill>
                  <a:srgbClr val="FFFFFF"/>
                </a:solidFill>
              </a:rPr>
              <a:t>Types of datasets</a:t>
            </a:r>
            <a:br>
              <a:rPr lang="en-US" sz="4000">
                <a:solidFill>
                  <a:srgbClr val="FFFFFF"/>
                </a:solidFill>
              </a:rPr>
            </a:br>
            <a:endParaRPr lang="en-US" sz="4000">
              <a:solidFill>
                <a:srgbClr val="FFFFFF"/>
              </a:solidFill>
            </a:endParaRPr>
          </a:p>
        </p:txBody>
      </p:sp>
      <p:graphicFrame>
        <p:nvGraphicFramePr>
          <p:cNvPr id="16" name="Content Placeholder 2">
            <a:extLst>
              <a:ext uri="{FF2B5EF4-FFF2-40B4-BE49-F238E27FC236}">
                <a16:creationId xmlns:a16="http://schemas.microsoft.com/office/drawing/2014/main" id="{6EDD4F05-3DBA-B78E-81C2-9853FC5FF599}"/>
              </a:ext>
            </a:extLst>
          </p:cNvPr>
          <p:cNvGraphicFramePr>
            <a:graphicFrameLocks noGrp="1"/>
          </p:cNvGraphicFramePr>
          <p:nvPr>
            <p:ph idx="1"/>
            <p:extLst>
              <p:ext uri="{D42A27DB-BD31-4B8C-83A1-F6EECF244321}">
                <p14:modId xmlns:p14="http://schemas.microsoft.com/office/powerpoint/2010/main" val="500982539"/>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272524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6478" y="1683756"/>
            <a:ext cx="3115265" cy="2396359"/>
          </a:xfrm>
        </p:spPr>
        <p:txBody>
          <a:bodyPr anchor="b">
            <a:normAutofit/>
          </a:bodyPr>
          <a:lstStyle/>
          <a:p>
            <a:pPr algn="r"/>
            <a:r>
              <a:rPr lang="en-US" sz="3100">
                <a:solidFill>
                  <a:srgbClr val="FFFFFF"/>
                </a:solidFill>
              </a:rPr>
              <a:t>Popular sources for Machine Learning datasets</a:t>
            </a:r>
            <a:br>
              <a:rPr lang="en-US" sz="3100">
                <a:solidFill>
                  <a:srgbClr val="FFFFFF"/>
                </a:solidFill>
              </a:rPr>
            </a:br>
            <a:endParaRPr lang="en-US" sz="3100">
              <a:solidFill>
                <a:srgbClr val="FFFFFF"/>
              </a:solidFill>
            </a:endParaRPr>
          </a:p>
        </p:txBody>
      </p:sp>
      <p:graphicFrame>
        <p:nvGraphicFramePr>
          <p:cNvPr id="5" name="Content Placeholder 2">
            <a:extLst>
              <a:ext uri="{FF2B5EF4-FFF2-40B4-BE49-F238E27FC236}">
                <a16:creationId xmlns:a16="http://schemas.microsoft.com/office/drawing/2014/main" id="{A5AF0D75-8390-807B-08A0-59E3BB1B1B9F}"/>
              </a:ext>
            </a:extLst>
          </p:cNvPr>
          <p:cNvGraphicFramePr>
            <a:graphicFrameLocks noGrp="1"/>
          </p:cNvGraphicFramePr>
          <p:nvPr>
            <p:ph idx="1"/>
            <p:extLst>
              <p:ext uri="{D42A27DB-BD31-4B8C-83A1-F6EECF244321}">
                <p14:modId xmlns:p14="http://schemas.microsoft.com/office/powerpoint/2010/main" val="902439837"/>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3822961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7" name="Rectangle 1024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9" name="Rectangle 10248">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51" name="Rectangle 10250">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53" name="Rectangle 10252">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55" name="Freeform: Shape 10254">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Training and Fine tuning the model</a:t>
            </a:r>
          </a:p>
        </p:txBody>
      </p:sp>
      <p:pic>
        <p:nvPicPr>
          <p:cNvPr id="10242" name="Picture 2" descr="z2.jp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502428" y="909020"/>
            <a:ext cx="7225748" cy="5039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972652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6722" y="586855"/>
            <a:ext cx="3201366" cy="3387497"/>
          </a:xfrm>
        </p:spPr>
        <p:txBody>
          <a:bodyPr anchor="b">
            <a:normAutofit/>
          </a:bodyPr>
          <a:lstStyle/>
          <a:p>
            <a:pPr algn="r"/>
            <a:r>
              <a:rPr lang="en-US" sz="4000">
                <a:solidFill>
                  <a:srgbClr val="FFFFFF"/>
                </a:solidFill>
                <a:latin typeface="Times New Roman" panose="02020603050405020304" pitchFamily="18" charset="0"/>
                <a:cs typeface="Times New Roman" panose="02020603050405020304" pitchFamily="18" charset="0"/>
              </a:rPr>
              <a:t> Training and fine tuning of machine learning model</a:t>
            </a:r>
          </a:p>
        </p:txBody>
      </p:sp>
      <p:sp>
        <p:nvSpPr>
          <p:cNvPr id="3" name="Content Placeholder 2"/>
          <p:cNvSpPr>
            <a:spLocks noGrp="1"/>
          </p:cNvSpPr>
          <p:nvPr>
            <p:ph idx="1"/>
          </p:nvPr>
        </p:nvSpPr>
        <p:spPr>
          <a:xfrm>
            <a:off x="4810259" y="649480"/>
            <a:ext cx="6555347" cy="5546047"/>
          </a:xfrm>
        </p:spPr>
        <p:txBody>
          <a:bodyPr anchor="ctr">
            <a:normAutofit/>
          </a:bodyPr>
          <a:lstStyle/>
          <a:p>
            <a:pPr marL="0" indent="0">
              <a:buNone/>
            </a:pPr>
            <a:r>
              <a:rPr lang="en-US" sz="2000" b="1">
                <a:latin typeface="Times New Roman" panose="02020603050405020304" pitchFamily="18" charset="0"/>
                <a:cs typeface="Times New Roman" panose="02020603050405020304" pitchFamily="18" charset="0"/>
              </a:rPr>
              <a:t>Training steps</a:t>
            </a:r>
          </a:p>
          <a:p>
            <a:r>
              <a:rPr lang="en-US" sz="2000"/>
              <a:t>Training a machine learning model is a fundamental step in the development of predictive models</a:t>
            </a:r>
            <a:r>
              <a:rPr lang="en-US" sz="2000">
                <a:latin typeface="Times New Roman" panose="02020603050405020304" pitchFamily="18" charset="0"/>
                <a:cs typeface="Times New Roman" panose="02020603050405020304" pitchFamily="18" charset="0"/>
              </a:rPr>
              <a:t>.</a:t>
            </a:r>
          </a:p>
          <a:p>
            <a:pPr lvl="1"/>
            <a:r>
              <a:rPr lang="en-US" sz="2000" i="0">
                <a:latin typeface="Times New Roman" panose="02020603050405020304" pitchFamily="18" charset="0"/>
                <a:cs typeface="Times New Roman" panose="02020603050405020304" pitchFamily="18" charset="0"/>
              </a:rPr>
              <a:t>Data Collection</a:t>
            </a:r>
          </a:p>
          <a:p>
            <a:pPr lvl="1"/>
            <a:r>
              <a:rPr lang="en-US" sz="2000" i="0">
                <a:latin typeface="Times New Roman" panose="02020603050405020304" pitchFamily="18" charset="0"/>
                <a:cs typeface="Times New Roman" panose="02020603050405020304" pitchFamily="18" charset="0"/>
              </a:rPr>
              <a:t>Data Preprocessing</a:t>
            </a:r>
          </a:p>
          <a:p>
            <a:pPr lvl="1"/>
            <a:r>
              <a:rPr lang="en-US" sz="2000" i="0">
                <a:latin typeface="Times New Roman" panose="02020603050405020304" pitchFamily="18" charset="0"/>
                <a:cs typeface="Times New Roman" panose="02020603050405020304" pitchFamily="18" charset="0"/>
              </a:rPr>
              <a:t>Data Splitting</a:t>
            </a:r>
          </a:p>
          <a:p>
            <a:pPr lvl="1"/>
            <a:r>
              <a:rPr lang="en-US" sz="2000" i="0">
                <a:latin typeface="Times New Roman" panose="02020603050405020304" pitchFamily="18" charset="0"/>
                <a:cs typeface="Times New Roman" panose="02020603050405020304" pitchFamily="18" charset="0"/>
              </a:rPr>
              <a:t>Model Selection</a:t>
            </a:r>
          </a:p>
          <a:p>
            <a:pPr lvl="1"/>
            <a:r>
              <a:rPr lang="en-US" sz="2000" i="0">
                <a:latin typeface="Times New Roman" panose="02020603050405020304" pitchFamily="18" charset="0"/>
                <a:cs typeface="Times New Roman" panose="02020603050405020304" pitchFamily="18" charset="0"/>
              </a:rPr>
              <a:t>Model Initialization</a:t>
            </a:r>
          </a:p>
          <a:p>
            <a:pPr lvl="1"/>
            <a:r>
              <a:rPr lang="en-US" sz="2000" i="0">
                <a:latin typeface="Times New Roman" panose="02020603050405020304" pitchFamily="18" charset="0"/>
                <a:cs typeface="Times New Roman" panose="02020603050405020304" pitchFamily="18" charset="0"/>
              </a:rPr>
              <a:t>Loss Function</a:t>
            </a:r>
          </a:p>
          <a:p>
            <a:pPr lvl="1"/>
            <a:r>
              <a:rPr lang="en-US" sz="2000" i="0">
                <a:latin typeface="Times New Roman" panose="02020603050405020304" pitchFamily="18" charset="0"/>
                <a:cs typeface="Times New Roman" panose="02020603050405020304" pitchFamily="18" charset="0"/>
              </a:rPr>
              <a:t>Optimization Algorithm</a:t>
            </a:r>
          </a:p>
          <a:p>
            <a:pPr lvl="1"/>
            <a:r>
              <a:rPr lang="en-US" sz="2000" i="0">
                <a:latin typeface="Times New Roman" panose="02020603050405020304" pitchFamily="18" charset="0"/>
                <a:cs typeface="Times New Roman" panose="02020603050405020304" pitchFamily="18" charset="0"/>
              </a:rPr>
              <a:t>Hyperparameter Tuning</a:t>
            </a:r>
            <a:endParaRPr lang="en-US" sz="2000">
              <a:latin typeface="Times New Roman" panose="02020603050405020304" pitchFamily="18" charset="0"/>
              <a:cs typeface="Times New Roman" panose="02020603050405020304" pitchFamily="18" charset="0"/>
            </a:endParaRPr>
          </a:p>
          <a:p>
            <a:pPr marL="0" indent="0">
              <a:buNone/>
            </a:pPr>
            <a:endParaRPr lang="en-US" sz="2000">
              <a:latin typeface="Times New Roman" panose="02020603050405020304" pitchFamily="18" charset="0"/>
              <a:cs typeface="Times New Roman" panose="02020603050405020304" pitchFamily="18" charset="0"/>
            </a:endParaRPr>
          </a:p>
          <a:p>
            <a:pPr marL="0" indent="0">
              <a:buNone/>
            </a:pPr>
            <a:endParaRPr lang="en-US" sz="2000"/>
          </a:p>
        </p:txBody>
      </p:sp>
    </p:spTree>
    <p:extLst>
      <p:ext uri="{BB962C8B-B14F-4D97-AF65-F5344CB8AC3E}">
        <p14:creationId xmlns:p14="http://schemas.microsoft.com/office/powerpoint/2010/main" val="31223826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6177" y="541607"/>
            <a:ext cx="10923565" cy="5380892"/>
          </a:xfrm>
        </p:spPr>
        <p:txBody>
          <a:bodyPr>
            <a:normAutofit/>
          </a:bodyPr>
          <a:lstStyle/>
          <a:p>
            <a:pPr marL="0" indent="0">
              <a:buNone/>
            </a:pPr>
            <a:r>
              <a:rPr lang="en-US" sz="2400" b="1">
                <a:latin typeface="Times New Roman" panose="02020603050405020304" pitchFamily="18" charset="0"/>
                <a:cs typeface="Times New Roman" panose="02020603050405020304" pitchFamily="18" charset="0"/>
              </a:rPr>
              <a:t>Fine-tuning</a:t>
            </a:r>
          </a:p>
          <a:p>
            <a:r>
              <a:rPr lang="en-US" sz="2400">
                <a:latin typeface="Times New Roman" panose="02020603050405020304" pitchFamily="18" charset="0"/>
                <a:cs typeface="Times New Roman" panose="02020603050405020304" pitchFamily="18" charset="0"/>
              </a:rPr>
              <a:t>Fine-tuning is a subsequent step where a pre-trained model is further optimized for a specific task or dataset.</a:t>
            </a:r>
          </a:p>
          <a:p>
            <a:pPr lvl="1"/>
            <a:r>
              <a:rPr lang="en-US" i="0">
                <a:latin typeface="Times New Roman" panose="02020603050405020304" pitchFamily="18" charset="0"/>
                <a:cs typeface="Times New Roman" panose="02020603050405020304" pitchFamily="18" charset="0"/>
              </a:rPr>
              <a:t>Select a Pre-trained Model</a:t>
            </a:r>
          </a:p>
          <a:p>
            <a:pPr lvl="1"/>
            <a:r>
              <a:rPr lang="en-US" i="0">
                <a:latin typeface="Times New Roman" panose="02020603050405020304" pitchFamily="18" charset="0"/>
                <a:cs typeface="Times New Roman" panose="02020603050405020304" pitchFamily="18" charset="0"/>
              </a:rPr>
              <a:t>Dataset Preparation</a:t>
            </a:r>
          </a:p>
          <a:p>
            <a:pPr lvl="1"/>
            <a:r>
              <a:rPr lang="en-US" i="0">
                <a:latin typeface="Times New Roman" panose="02020603050405020304" pitchFamily="18" charset="0"/>
                <a:cs typeface="Times New Roman" panose="02020603050405020304" pitchFamily="18" charset="0"/>
              </a:rPr>
              <a:t>Model Architecture</a:t>
            </a:r>
          </a:p>
          <a:p>
            <a:pPr lvl="1"/>
            <a:r>
              <a:rPr lang="en-US" i="0">
                <a:latin typeface="Times New Roman" panose="02020603050405020304" pitchFamily="18" charset="0"/>
                <a:cs typeface="Times New Roman" panose="02020603050405020304" pitchFamily="18" charset="0"/>
              </a:rPr>
              <a:t>Freeze Pre-trained Layers</a:t>
            </a:r>
          </a:p>
          <a:p>
            <a:pPr lvl="1"/>
            <a:r>
              <a:rPr lang="en-US" i="0">
                <a:latin typeface="Times New Roman" panose="02020603050405020304" pitchFamily="18" charset="0"/>
                <a:cs typeface="Times New Roman" panose="02020603050405020304" pitchFamily="18" charset="0"/>
              </a:rPr>
              <a:t>Hyperparameter Tuning</a:t>
            </a:r>
            <a:endParaRPr lang="en-US">
              <a:latin typeface="Times New Roman" panose="02020603050405020304" pitchFamily="18" charset="0"/>
              <a:cs typeface="Times New Roman" panose="02020603050405020304" pitchFamily="18" charset="0"/>
            </a:endParaRPr>
          </a:p>
          <a:p>
            <a:pPr marL="0" indent="0">
              <a:buNone/>
            </a:pPr>
            <a:r>
              <a:rPr lang="en-US" sz="2400" b="1">
                <a:latin typeface="Times New Roman" panose="02020603050405020304" pitchFamily="18" charset="0"/>
                <a:cs typeface="Times New Roman" panose="02020603050405020304" pitchFamily="18" charset="0"/>
              </a:rPr>
              <a:t>Key Considerations</a:t>
            </a:r>
          </a:p>
          <a:p>
            <a:pPr lvl="1"/>
            <a:r>
              <a:rPr lang="en-US" sz="2400">
                <a:latin typeface="Times New Roman" panose="02020603050405020304" pitchFamily="18" charset="0"/>
                <a:cs typeface="Times New Roman" panose="02020603050405020304" pitchFamily="18" charset="0"/>
              </a:rPr>
              <a:t>Overfitting</a:t>
            </a:r>
          </a:p>
          <a:p>
            <a:pPr lvl="1"/>
            <a:r>
              <a:rPr lang="en-US" sz="2400">
                <a:latin typeface="Times New Roman" panose="02020603050405020304" pitchFamily="18" charset="0"/>
                <a:cs typeface="Times New Roman" panose="02020603050405020304" pitchFamily="18" charset="0"/>
              </a:rPr>
              <a:t>Validation Set</a:t>
            </a:r>
          </a:p>
          <a:p>
            <a:pPr lvl="1"/>
            <a:r>
              <a:rPr lang="en-US" sz="2400">
                <a:latin typeface="Times New Roman" panose="02020603050405020304" pitchFamily="18" charset="0"/>
                <a:cs typeface="Times New Roman" panose="02020603050405020304" pitchFamily="18" charset="0"/>
              </a:rPr>
              <a:t>Hyper parameter Tuning</a:t>
            </a:r>
          </a:p>
          <a:p>
            <a:pPr marL="0" indent="0">
              <a:buNone/>
            </a:pP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5334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Working with real time data</a:t>
            </a:r>
          </a:p>
        </p:txBody>
      </p:sp>
      <p:sp>
        <p:nvSpPr>
          <p:cNvPr id="3" name="Content Placeholder 2"/>
          <p:cNvSpPr>
            <a:spLocks noGrp="1"/>
          </p:cNvSpPr>
          <p:nvPr>
            <p:ph idx="1"/>
          </p:nvPr>
        </p:nvSpPr>
        <p:spPr>
          <a:xfrm>
            <a:off x="4810259" y="649480"/>
            <a:ext cx="6555347" cy="5546047"/>
          </a:xfrm>
        </p:spPr>
        <p:txBody>
          <a:bodyPr anchor="ctr">
            <a:normAutofit/>
          </a:bodyPr>
          <a:lstStyle/>
          <a:p>
            <a:r>
              <a:rPr lang="en-US" sz="2000">
                <a:latin typeface="Times New Roman" panose="02020603050405020304" pitchFamily="18" charset="0"/>
                <a:cs typeface="Times New Roman" panose="02020603050405020304" pitchFamily="18" charset="0"/>
              </a:rPr>
              <a:t>Working with real-time data in a machine learning model involves designing systems and pipelines capable of processing and making predictions on data as it becomes available.</a:t>
            </a:r>
          </a:p>
          <a:p>
            <a:r>
              <a:rPr lang="en-US" sz="2000" b="1">
                <a:latin typeface="Times New Roman" panose="02020603050405020304" pitchFamily="18" charset="0"/>
                <a:cs typeface="Times New Roman" panose="02020603050405020304" pitchFamily="18" charset="0"/>
              </a:rPr>
              <a:t>Choose a Real-Time Framework or Architecture</a:t>
            </a:r>
          </a:p>
          <a:p>
            <a:r>
              <a:rPr lang="en-US" sz="2000" b="1">
                <a:latin typeface="Times New Roman" panose="02020603050405020304" pitchFamily="18" charset="0"/>
                <a:cs typeface="Times New Roman" panose="02020603050405020304" pitchFamily="18" charset="0"/>
              </a:rPr>
              <a:t>Data Ingestion</a:t>
            </a:r>
          </a:p>
          <a:p>
            <a:r>
              <a:rPr lang="en-US" sz="2000" b="1">
                <a:latin typeface="Times New Roman" panose="02020603050405020304" pitchFamily="18" charset="0"/>
                <a:cs typeface="Times New Roman" panose="02020603050405020304" pitchFamily="18" charset="0"/>
              </a:rPr>
              <a:t>Data Preprocessing</a:t>
            </a:r>
          </a:p>
          <a:p>
            <a:r>
              <a:rPr lang="en-US" sz="2000" b="1">
                <a:latin typeface="Times New Roman" panose="02020603050405020304" pitchFamily="18" charset="0"/>
                <a:cs typeface="Times New Roman" panose="02020603050405020304" pitchFamily="18" charset="0"/>
              </a:rPr>
              <a:t>Feature Engineering</a:t>
            </a:r>
          </a:p>
          <a:p>
            <a:r>
              <a:rPr lang="en-US" sz="2000" b="1">
                <a:latin typeface="Times New Roman" panose="02020603050405020304" pitchFamily="18" charset="0"/>
                <a:cs typeface="Times New Roman" panose="02020603050405020304" pitchFamily="18" charset="0"/>
              </a:rPr>
              <a:t>Model Deployment</a:t>
            </a:r>
          </a:p>
          <a:p>
            <a:r>
              <a:rPr lang="en-US" sz="2000" b="1">
                <a:latin typeface="Times New Roman" panose="02020603050405020304" pitchFamily="18" charset="0"/>
                <a:cs typeface="Times New Roman" panose="02020603050405020304" pitchFamily="18" charset="0"/>
              </a:rPr>
              <a:t>Scalability</a:t>
            </a:r>
          </a:p>
          <a:p>
            <a:r>
              <a:rPr lang="en-US" sz="2000" b="1">
                <a:latin typeface="Times New Roman" panose="02020603050405020304" pitchFamily="18" charset="0"/>
                <a:cs typeface="Times New Roman" panose="02020603050405020304" pitchFamily="18" charset="0"/>
              </a:rPr>
              <a:t>Security</a:t>
            </a:r>
          </a:p>
          <a:p>
            <a:r>
              <a:rPr lang="en-US" sz="2000" b="1">
                <a:latin typeface="Times New Roman" panose="02020603050405020304" pitchFamily="18" charset="0"/>
                <a:cs typeface="Times New Roman" panose="02020603050405020304" pitchFamily="18" charset="0"/>
              </a:rPr>
              <a:t>Data Quality Assurance</a:t>
            </a: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08642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 name="Rectangle 102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1028">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Rectangle 102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Rectangle 103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371597" y="348865"/>
            <a:ext cx="10044023" cy="877729"/>
          </a:xfrm>
        </p:spPr>
        <p:txBody>
          <a:bodyPr anchor="ctr">
            <a:normAutofit/>
          </a:bodyPr>
          <a:lstStyle/>
          <a:p>
            <a:r>
              <a:rPr lang="en-US" sz="2800">
                <a:solidFill>
                  <a:srgbClr val="FFFFFF"/>
                </a:solidFill>
              </a:rPr>
              <a:t>Errors in Machine Learning?</a:t>
            </a:r>
            <a:br>
              <a:rPr lang="en-US" sz="2800">
                <a:solidFill>
                  <a:srgbClr val="FFFFFF"/>
                </a:solidFill>
              </a:rPr>
            </a:br>
            <a:endParaRPr lang="en-US" sz="2800">
              <a:solidFill>
                <a:srgbClr val="FFFFFF"/>
              </a:solidFill>
            </a:endParaRPr>
          </a:p>
        </p:txBody>
      </p:sp>
      <p:sp>
        <p:nvSpPr>
          <p:cNvPr id="3" name="Content Placeholder 2"/>
          <p:cNvSpPr>
            <a:spLocks/>
          </p:cNvSpPr>
          <p:nvPr/>
        </p:nvSpPr>
        <p:spPr>
          <a:xfrm>
            <a:off x="1585784" y="2112579"/>
            <a:ext cx="9044372" cy="3587372"/>
          </a:xfrm>
          <a:prstGeom prst="rect">
            <a:avLst/>
          </a:prstGeom>
        </p:spPr>
        <p:txBody>
          <a:bodyPr/>
          <a:lstStyle/>
          <a:p>
            <a:pPr defTabSz="758952"/>
            <a:r>
              <a:rPr lang="en-US" sz="1494" kern="1200">
                <a:solidFill>
                  <a:schemeClr val="tx1"/>
                </a:solidFill>
                <a:latin typeface="+mn-lt"/>
                <a:ea typeface="+mn-ea"/>
                <a:cs typeface="+mn-cs"/>
              </a:rPr>
              <a:t>In machine learning, an error is a measure of how accurately an algorithm can make predictions for the previously unknown dataset. </a:t>
            </a:r>
            <a:endParaRPr lang="en-US"/>
          </a:p>
        </p:txBody>
      </p:sp>
      <p:pic>
        <p:nvPicPr>
          <p:cNvPr id="1026" name="Picture 2" descr="Bias and Variance in Machine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1804" y="2730508"/>
            <a:ext cx="5514813" cy="281508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705331" y="5545595"/>
            <a:ext cx="8176191" cy="322268"/>
          </a:xfrm>
          <a:prstGeom prst="rect">
            <a:avLst/>
          </a:prstGeom>
        </p:spPr>
        <p:txBody>
          <a:bodyPr wrap="square">
            <a:spAutoFit/>
          </a:bodyPr>
          <a:lstStyle/>
          <a:p>
            <a:pPr defTabSz="758952"/>
            <a:r>
              <a:rPr lang="en-US" sz="1494" b="1" kern="1200">
                <a:solidFill>
                  <a:srgbClr val="000000"/>
                </a:solidFill>
                <a:latin typeface="inter-bold"/>
                <a:ea typeface="+mn-ea"/>
                <a:cs typeface="+mn-cs"/>
              </a:rPr>
              <a:t>Reducible errors:</a:t>
            </a:r>
            <a:r>
              <a:rPr lang="en-US" sz="1494" kern="1200">
                <a:solidFill>
                  <a:srgbClr val="000000"/>
                </a:solidFill>
                <a:latin typeface="inter-regular"/>
                <a:ea typeface="+mn-ea"/>
                <a:cs typeface="+mn-cs"/>
              </a:rPr>
              <a:t> These errors can be reduced to improve the model accuracy.</a:t>
            </a:r>
            <a:endParaRPr lang="en-US"/>
          </a:p>
        </p:txBody>
      </p:sp>
      <p:sp>
        <p:nvSpPr>
          <p:cNvPr id="5" name="Rectangle 4"/>
          <p:cNvSpPr/>
          <p:nvPr/>
        </p:nvSpPr>
        <p:spPr>
          <a:xfrm>
            <a:off x="1705331" y="5996673"/>
            <a:ext cx="8305536" cy="322268"/>
          </a:xfrm>
          <a:prstGeom prst="rect">
            <a:avLst/>
          </a:prstGeom>
        </p:spPr>
        <p:txBody>
          <a:bodyPr wrap="square">
            <a:spAutoFit/>
          </a:bodyPr>
          <a:lstStyle/>
          <a:p>
            <a:pPr algn="just" defTabSz="758952"/>
            <a:r>
              <a:rPr lang="en-US" sz="1494" b="1" kern="1200">
                <a:solidFill>
                  <a:srgbClr val="000000"/>
                </a:solidFill>
                <a:latin typeface="inter-bold"/>
                <a:ea typeface="+mn-ea"/>
                <a:cs typeface="+mn-cs"/>
              </a:rPr>
              <a:t>Irreducible errors:</a:t>
            </a:r>
            <a:r>
              <a:rPr lang="en-US" sz="1494" kern="1200">
                <a:solidFill>
                  <a:srgbClr val="000000"/>
                </a:solidFill>
                <a:latin typeface="inter-regular"/>
                <a:ea typeface="+mn-ea"/>
                <a:cs typeface="+mn-cs"/>
              </a:rPr>
              <a:t> These errors will always be present in the model</a:t>
            </a:r>
            <a:endParaRPr lang="en-US" b="0" i="0">
              <a:solidFill>
                <a:srgbClr val="000000"/>
              </a:solidFill>
              <a:effectLst/>
              <a:latin typeface="inter-regular"/>
            </a:endParaRPr>
          </a:p>
        </p:txBody>
      </p:sp>
    </p:spTree>
    <p:extLst>
      <p:ext uri="{BB962C8B-B14F-4D97-AF65-F5344CB8AC3E}">
        <p14:creationId xmlns:p14="http://schemas.microsoft.com/office/powerpoint/2010/main" val="39387388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Rectangle 5128">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Bias and Variance in Machine Learnin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43467" y="1938641"/>
            <a:ext cx="10905066" cy="2980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872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79380D85-96AA-B75F-8E86-4E8975A22D8D}"/>
              </a:ext>
            </a:extLst>
          </p:cNvPr>
          <p:cNvSpPr txBox="1">
            <a:spLocks/>
          </p:cNvSpPr>
          <p:nvPr/>
        </p:nvSpPr>
        <p:spPr bwMode="auto">
          <a:xfrm>
            <a:off x="163285" y="798514"/>
            <a:ext cx="11419113" cy="6059487"/>
          </a:xfrm>
          <a:prstGeom prst="rect">
            <a:avLst/>
          </a:prstGeom>
          <a:ln w="25400" cap="flat" cmpd="sng" algn="ctr">
            <a:solidFill>
              <a:srgbClr val="00B0F0"/>
            </a:solidFill>
            <a:prstDash val="solid"/>
            <a:miter lim="800000"/>
            <a:headEnd/>
            <a:tailEnd/>
          </a:ln>
          <a:effectLst>
            <a:outerShdw blurRad="57785" dist="33020" dir="3180000" algn="ctr">
              <a:srgbClr val="000000">
                <a:alpha val="30000"/>
              </a:srgbClr>
            </a:out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Font typeface="Arial" charset="0"/>
              <a:buChar char="•"/>
              <a:defRPr sz="3200" kern="1200">
                <a:solidFill>
                  <a:schemeClr val="dk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dk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dk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dk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buNone/>
            </a:pPr>
            <a:endParaRPr lang="en-US" sz="2200" dirty="0">
              <a:cs typeface="Times New Roman" pitchFamily="18" charset="0"/>
            </a:endParaRPr>
          </a:p>
        </p:txBody>
      </p:sp>
      <p:sp>
        <p:nvSpPr>
          <p:cNvPr id="15" name="Rectangle 14">
            <a:extLst>
              <a:ext uri="{FF2B5EF4-FFF2-40B4-BE49-F238E27FC236}">
                <a16:creationId xmlns:a16="http://schemas.microsoft.com/office/drawing/2014/main" id="{13BB3A6A-CCA4-3A63-B8A4-7EC56A2901CF}"/>
              </a:ext>
            </a:extLst>
          </p:cNvPr>
          <p:cNvSpPr/>
          <p:nvPr/>
        </p:nvSpPr>
        <p:spPr>
          <a:xfrm>
            <a:off x="163286" y="1"/>
            <a:ext cx="11419114" cy="722313"/>
          </a:xfrm>
          <a:prstGeom prst="rect">
            <a:avLst/>
          </a:prstGeom>
          <a:ln>
            <a:solidFill>
              <a:srgbClr val="00B0F0"/>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lnRef>
          <a:fillRef idx="1">
            <a:schemeClr val="lt1"/>
          </a:fillRef>
          <a:effectRef idx="0">
            <a:schemeClr val="accent1"/>
          </a:effectRef>
          <a:fontRef idx="minor">
            <a:schemeClr val="dk1"/>
          </a:fontRef>
        </p:style>
        <p:txBody>
          <a:bodyPr rtlCol="0" anchor="ctr"/>
          <a:lstStyle/>
          <a:p>
            <a:pPr algn="ctr" fontAlgn="auto"/>
            <a:r>
              <a:rPr lang="en-US" sz="2800" b="1" dirty="0">
                <a:latin typeface="-apple-system"/>
              </a:rPr>
              <a:t>What Are the Risks of AI?</a:t>
            </a:r>
          </a:p>
        </p:txBody>
      </p:sp>
      <p:sp>
        <p:nvSpPr>
          <p:cNvPr id="2" name="Content Placeholder 2">
            <a:extLst>
              <a:ext uri="{FF2B5EF4-FFF2-40B4-BE49-F238E27FC236}">
                <a16:creationId xmlns:a16="http://schemas.microsoft.com/office/drawing/2014/main" id="{288A564B-952B-1287-D800-A61ADC1C3B1A}"/>
              </a:ext>
            </a:extLst>
          </p:cNvPr>
          <p:cNvSpPr>
            <a:spLocks noGrp="1"/>
          </p:cNvSpPr>
          <p:nvPr>
            <p:ph idx="1"/>
          </p:nvPr>
        </p:nvSpPr>
        <p:spPr>
          <a:xfrm>
            <a:off x="315685" y="1077686"/>
            <a:ext cx="11016343" cy="5551714"/>
          </a:xfrm>
        </p:spPr>
        <p:txBody>
          <a:bodyPr>
            <a:normAutofit lnSpcReduction="10000"/>
          </a:bodyPr>
          <a:lstStyle/>
          <a:p>
            <a:pPr>
              <a:lnSpc>
                <a:spcPct val="200000"/>
              </a:lnSpc>
            </a:pPr>
            <a:r>
              <a:rPr lang="en-US" dirty="0"/>
              <a:t>Another big risk posed by AI is the fact that it can be used to perpetuate </a:t>
            </a:r>
            <a:r>
              <a:rPr lang="en-US" dirty="0">
                <a:solidFill>
                  <a:srgbClr val="FF0000"/>
                </a:solidFill>
              </a:rPr>
              <a:t>bias and discrimination.</a:t>
            </a:r>
          </a:p>
          <a:p>
            <a:pPr>
              <a:lnSpc>
                <a:spcPct val="200000"/>
              </a:lnSpc>
            </a:pPr>
            <a:endParaRPr lang="en-US" dirty="0">
              <a:solidFill>
                <a:srgbClr val="FF0000"/>
              </a:solidFill>
            </a:endParaRPr>
          </a:p>
          <a:p>
            <a:pPr>
              <a:lnSpc>
                <a:spcPct val="200000"/>
              </a:lnSpc>
            </a:pPr>
            <a:r>
              <a:rPr lang="en-US" dirty="0"/>
              <a:t>This is because </a:t>
            </a:r>
            <a:r>
              <a:rPr lang="en-US" dirty="0">
                <a:solidFill>
                  <a:srgbClr val="FF0000"/>
                </a:solidFill>
              </a:rPr>
              <a:t>AI relies on data to learn and make decisions.</a:t>
            </a:r>
          </a:p>
          <a:p>
            <a:pPr>
              <a:lnSpc>
                <a:spcPct val="200000"/>
              </a:lnSpc>
            </a:pPr>
            <a:endParaRPr lang="en-US" dirty="0">
              <a:solidFill>
                <a:srgbClr val="FF0000"/>
              </a:solidFill>
            </a:endParaRPr>
          </a:p>
          <a:p>
            <a:pPr>
              <a:lnSpc>
                <a:spcPct val="200000"/>
              </a:lnSpc>
            </a:pPr>
            <a:r>
              <a:rPr lang="en-US" dirty="0"/>
              <a:t> And if that </a:t>
            </a:r>
            <a:r>
              <a:rPr lang="en-US" dirty="0">
                <a:solidFill>
                  <a:srgbClr val="FF0000"/>
                </a:solidFill>
              </a:rPr>
              <a:t>data is biased, then the AI will be biased as well.</a:t>
            </a:r>
          </a:p>
          <a:p>
            <a:pPr marL="0" indent="0">
              <a:lnSpc>
                <a:spcPct val="200000"/>
              </a:lnSpc>
              <a:buNone/>
            </a:pPr>
            <a:endParaRPr lang="en-US" sz="2000" dirty="0"/>
          </a:p>
          <a:p>
            <a:pPr marL="0" indent="0">
              <a:lnSpc>
                <a:spcPct val="200000"/>
              </a:lnSpc>
              <a:buNone/>
            </a:pPr>
            <a:endParaRPr lang="en-IN" sz="2000" dirty="0"/>
          </a:p>
        </p:txBody>
      </p:sp>
    </p:spTree>
    <p:extLst>
      <p:ext uri="{BB962C8B-B14F-4D97-AF65-F5344CB8AC3E}">
        <p14:creationId xmlns:p14="http://schemas.microsoft.com/office/powerpoint/2010/main" val="120518836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Bias and Variance in Machine Learning</a:t>
            </a:r>
            <a:br>
              <a:rPr lang="en-US" dirty="0"/>
            </a:br>
            <a:endParaRPr lang="en-US" dirty="0"/>
          </a:p>
        </p:txBody>
      </p:sp>
      <p:sp>
        <p:nvSpPr>
          <p:cNvPr id="3" name="Content Placeholder 2"/>
          <p:cNvSpPr>
            <a:spLocks noGrp="1"/>
          </p:cNvSpPr>
          <p:nvPr>
            <p:ph idx="1"/>
          </p:nvPr>
        </p:nvSpPr>
        <p:spPr>
          <a:xfrm>
            <a:off x="1371600" y="1428750"/>
            <a:ext cx="10473397" cy="5008098"/>
          </a:xfrm>
        </p:spPr>
        <p:txBody>
          <a:bodyPr>
            <a:normAutofit/>
          </a:bodyPr>
          <a:lstStyle/>
          <a:p>
            <a:r>
              <a:rPr lang="en-US" sz="2400" dirty="0">
                <a:latin typeface="Times New Roman" panose="02020603050405020304" pitchFamily="18" charset="0"/>
                <a:cs typeface="Times New Roman" panose="02020603050405020304" pitchFamily="18" charset="0"/>
              </a:rPr>
              <a:t> if the machine learning model is not accurate, it can make predictions errors, and these prediction errors are usually known </a:t>
            </a:r>
            <a:r>
              <a:rPr lang="en-US" sz="2400" b="1" dirty="0">
                <a:latin typeface="Times New Roman" panose="02020603050405020304" pitchFamily="18" charset="0"/>
                <a:cs typeface="Times New Roman" panose="02020603050405020304" pitchFamily="18" charset="0"/>
              </a:rPr>
              <a:t>as Bias and Variance</a:t>
            </a:r>
            <a:r>
              <a:rPr lang="en-US" sz="2400" dirty="0">
                <a:latin typeface="Times New Roman" panose="02020603050405020304" pitchFamily="18" charset="0"/>
                <a:cs typeface="Times New Roman" panose="02020603050405020304" pitchFamily="18" charset="0"/>
              </a:rPr>
              <a:t>.</a:t>
            </a:r>
          </a:p>
          <a:p>
            <a:pPr marL="0" indent="0">
              <a:buNone/>
            </a:pPr>
            <a:endParaRPr lang="en-US" sz="2400" b="1" dirty="0">
              <a:latin typeface="Times New Roman" panose="02020603050405020304" pitchFamily="18" charset="0"/>
              <a:cs typeface="Times New Roman" panose="02020603050405020304" pitchFamily="18" charset="0"/>
            </a:endParaRPr>
          </a:p>
          <a:p>
            <a:pPr marL="0" indent="0">
              <a:buNone/>
            </a:pPr>
            <a:r>
              <a:rPr lang="en-US" sz="2400" b="1" dirty="0">
                <a:latin typeface="Times New Roman" panose="02020603050405020304" pitchFamily="18" charset="0"/>
                <a:cs typeface="Times New Roman" panose="02020603050405020304" pitchFamily="18" charset="0"/>
              </a:rPr>
              <a:t>What is Bias?</a:t>
            </a:r>
          </a:p>
          <a:p>
            <a:r>
              <a:rPr lang="en-US" dirty="0">
                <a:latin typeface="Times New Roman" panose="02020603050405020304" pitchFamily="18" charset="0"/>
                <a:cs typeface="Times New Roman" panose="02020603050405020304" pitchFamily="18" charset="0"/>
              </a:rPr>
              <a:t> While training, the model learns these patterns in the dataset and applies them to test data for prediction.</a:t>
            </a:r>
          </a:p>
          <a:p>
            <a:r>
              <a:rPr lang="en-US" b="1" i="1" dirty="0">
                <a:latin typeface="Times New Roman" panose="02020603050405020304" pitchFamily="18" charset="0"/>
                <a:cs typeface="Times New Roman" panose="02020603050405020304" pitchFamily="18" charset="0"/>
              </a:rPr>
              <a:t>While making predictions, a difference occurs between prediction values made by the model and actual values/expected values</a:t>
            </a:r>
            <a:r>
              <a:rPr lang="en-US" dirty="0">
                <a:latin typeface="Times New Roman" panose="02020603050405020304" pitchFamily="18" charset="0"/>
                <a:cs typeface="Times New Roman" panose="02020603050405020304" pitchFamily="18" charset="0"/>
              </a:rPr>
              <a:t>, </a:t>
            </a:r>
            <a:r>
              <a:rPr lang="en-US" b="1" i="1" dirty="0">
                <a:latin typeface="Times New Roman" panose="02020603050405020304" pitchFamily="18" charset="0"/>
                <a:cs typeface="Times New Roman" panose="02020603050405020304" pitchFamily="18" charset="0"/>
              </a:rPr>
              <a:t>and this difference is known as bias errors or Errors due to bias</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bias occurs from </a:t>
            </a:r>
            <a:r>
              <a:rPr lang="en-US" b="1" dirty="0">
                <a:latin typeface="Times New Roman" panose="02020603050405020304" pitchFamily="18" charset="0"/>
                <a:cs typeface="Times New Roman" panose="02020603050405020304" pitchFamily="18" charset="0"/>
              </a:rPr>
              <a:t>assumptions in the model, </a:t>
            </a:r>
            <a:r>
              <a:rPr lang="en-US" dirty="0">
                <a:latin typeface="Times New Roman" panose="02020603050405020304" pitchFamily="18" charset="0"/>
                <a:cs typeface="Times New Roman" panose="02020603050405020304" pitchFamily="18" charset="0"/>
              </a:rPr>
              <a:t>which makes the target function simple to learn.</a:t>
            </a:r>
          </a:p>
        </p:txBody>
      </p:sp>
    </p:spTree>
    <p:extLst>
      <p:ext uri="{BB962C8B-B14F-4D97-AF65-F5344CB8AC3E}">
        <p14:creationId xmlns:p14="http://schemas.microsoft.com/office/powerpoint/2010/main" val="377216284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74652" y="766690"/>
            <a:ext cx="11017348" cy="6091310"/>
          </a:xfrm>
        </p:spPr>
        <p:txBody>
          <a:bodyPr>
            <a:normAutofit fontScale="92500" lnSpcReduction="20000"/>
          </a:bodyPr>
          <a:lstStyle/>
          <a:p>
            <a:r>
              <a:rPr lang="en-US" b="1" dirty="0">
                <a:latin typeface="Times New Roman" panose="02020603050405020304" pitchFamily="18" charset="0"/>
                <a:cs typeface="Times New Roman" panose="02020603050405020304" pitchFamily="18" charset="0"/>
              </a:rPr>
              <a:t>Low Bias:</a:t>
            </a:r>
            <a:r>
              <a:rPr lang="en-US" dirty="0">
                <a:latin typeface="Times New Roman" panose="02020603050405020304" pitchFamily="18" charset="0"/>
                <a:cs typeface="Times New Roman" panose="02020603050405020304" pitchFamily="18" charset="0"/>
              </a:rPr>
              <a:t> A low bias model will make fewer assumptions about the form of the target function.</a:t>
            </a:r>
          </a:p>
          <a:p>
            <a:r>
              <a:rPr lang="en-US" b="1" dirty="0">
                <a:latin typeface="Times New Roman" panose="02020603050405020304" pitchFamily="18" charset="0"/>
                <a:cs typeface="Times New Roman" panose="02020603050405020304" pitchFamily="18" charset="0"/>
              </a:rPr>
              <a:t>High Bias:</a:t>
            </a:r>
            <a:r>
              <a:rPr lang="en-US" dirty="0">
                <a:latin typeface="Times New Roman" panose="02020603050405020304" pitchFamily="18" charset="0"/>
                <a:cs typeface="Times New Roman" panose="02020603050405020304" pitchFamily="18" charset="0"/>
              </a:rPr>
              <a:t> A model with a high bias makes more assumptions, and the model becomes unable to capture the important features of our dataset. </a:t>
            </a:r>
          </a:p>
          <a:p>
            <a:endParaRPr lang="en-US" dirty="0">
              <a:latin typeface="Times New Roman" panose="02020603050405020304" pitchFamily="18" charset="0"/>
              <a:cs typeface="Times New Roman" panose="02020603050405020304" pitchFamily="18" charset="0"/>
            </a:endParaRPr>
          </a:p>
          <a:p>
            <a:pPr marL="0" indent="0">
              <a:buNone/>
            </a:pPr>
            <a:r>
              <a:rPr lang="en-US" b="1" dirty="0">
                <a:latin typeface="Times New Roman" panose="02020603050405020304" pitchFamily="18" charset="0"/>
                <a:cs typeface="Times New Roman" panose="02020603050405020304" pitchFamily="18" charset="0"/>
              </a:rPr>
              <a:t>Ways to reduce High Bias:</a:t>
            </a:r>
          </a:p>
          <a:p>
            <a:r>
              <a:rPr lang="en-US" dirty="0">
                <a:latin typeface="Times New Roman" panose="02020603050405020304" pitchFamily="18" charset="0"/>
                <a:cs typeface="Times New Roman" panose="02020603050405020304" pitchFamily="18" charset="0"/>
              </a:rPr>
              <a:t>Increase the input features as the model is under fitted.</a:t>
            </a:r>
          </a:p>
          <a:p>
            <a:r>
              <a:rPr lang="en-US" dirty="0">
                <a:latin typeface="Times New Roman" panose="02020603050405020304" pitchFamily="18" charset="0"/>
                <a:cs typeface="Times New Roman" panose="02020603050405020304" pitchFamily="18" charset="0"/>
              </a:rPr>
              <a:t>Decrease the regularization .</a:t>
            </a:r>
          </a:p>
          <a:p>
            <a:r>
              <a:rPr lang="en-US" dirty="0">
                <a:latin typeface="Times New Roman" panose="02020603050405020304" pitchFamily="18" charset="0"/>
                <a:cs typeface="Times New Roman" panose="02020603050405020304" pitchFamily="18" charset="0"/>
              </a:rPr>
              <a:t>Use more complex models, such as including some polynomial features.</a:t>
            </a:r>
          </a:p>
          <a:p>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Some examples of machine learning algorithms </a:t>
            </a:r>
          </a:p>
          <a:p>
            <a:r>
              <a:rPr lang="en-US" dirty="0">
                <a:latin typeface="Times New Roman" panose="02020603050405020304" pitchFamily="18" charset="0"/>
                <a:cs typeface="Times New Roman" panose="02020603050405020304" pitchFamily="18" charset="0"/>
              </a:rPr>
              <a:t>low bias </a:t>
            </a:r>
            <a:r>
              <a:rPr lang="en-US" b="1" dirty="0">
                <a:latin typeface="Times New Roman" panose="02020603050405020304" pitchFamily="18" charset="0"/>
                <a:cs typeface="Times New Roman" panose="02020603050405020304" pitchFamily="18" charset="0"/>
              </a:rPr>
              <a:t>are Decision Trees, k-Nearest </a:t>
            </a:r>
            <a:r>
              <a:rPr lang="en-US" b="1" dirty="0" err="1">
                <a:latin typeface="Times New Roman" panose="02020603050405020304" pitchFamily="18" charset="0"/>
                <a:cs typeface="Times New Roman" panose="02020603050405020304" pitchFamily="18" charset="0"/>
              </a:rPr>
              <a:t>Neighbours</a:t>
            </a:r>
            <a:r>
              <a:rPr lang="en-US" b="1" dirty="0">
                <a:latin typeface="Times New Roman" panose="02020603050405020304" pitchFamily="18" charset="0"/>
                <a:cs typeface="Times New Roman" panose="02020603050405020304" pitchFamily="18" charset="0"/>
              </a:rPr>
              <a:t> and Support Vector Machines</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At the same time, an algorithm with high bias is </a:t>
            </a:r>
            <a:r>
              <a:rPr lang="en-US" b="1" dirty="0">
                <a:latin typeface="Times New Roman" panose="02020603050405020304" pitchFamily="18" charset="0"/>
                <a:cs typeface="Times New Roman" panose="02020603050405020304" pitchFamily="18" charset="0"/>
              </a:rPr>
              <a:t>Linear Regression, Linear Discriminant Analysis and Logistic Regression.</a:t>
            </a:r>
            <a:endParaRPr lang="en-US" dirty="0">
              <a:latin typeface="Times New Roman" panose="02020603050405020304" pitchFamily="18" charset="0"/>
              <a:cs typeface="Times New Roman" panose="02020603050405020304" pitchFamily="18" charset="0"/>
            </a:endParaRPr>
          </a:p>
          <a:p>
            <a:pPr marL="0" indent="0">
              <a:buNone/>
            </a:pPr>
            <a:endParaRPr lang="en-US" b="1" dirty="0">
              <a:latin typeface="Times New Roman" panose="02020603050405020304" pitchFamily="18" charset="0"/>
              <a:cs typeface="Times New Roman" panose="02020603050405020304" pitchFamily="18" charset="0"/>
            </a:endParaRPr>
          </a:p>
          <a:p>
            <a:pPr marL="0" indent="0">
              <a:buNone/>
            </a:pPr>
            <a:endParaRPr lang="en-US" b="1" dirty="0"/>
          </a:p>
          <a:p>
            <a:endParaRPr lang="en-US" dirty="0"/>
          </a:p>
        </p:txBody>
      </p:sp>
    </p:spTree>
    <p:extLst>
      <p:ext uri="{BB962C8B-B14F-4D97-AF65-F5344CB8AC3E}">
        <p14:creationId xmlns:p14="http://schemas.microsoft.com/office/powerpoint/2010/main" val="15998603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4652" y="291905"/>
            <a:ext cx="9601200" cy="1485900"/>
          </a:xfrm>
        </p:spPr>
        <p:txBody>
          <a:bodyPr/>
          <a:lstStyle/>
          <a:p>
            <a:r>
              <a:rPr lang="en-US" dirty="0"/>
              <a:t>What is a Variance Error?</a:t>
            </a:r>
            <a:br>
              <a:rPr lang="en-US" dirty="0"/>
            </a:br>
            <a:endParaRPr lang="en-US" dirty="0"/>
          </a:p>
        </p:txBody>
      </p:sp>
      <p:sp>
        <p:nvSpPr>
          <p:cNvPr id="3" name="Content Placeholder 2"/>
          <p:cNvSpPr>
            <a:spLocks noGrp="1"/>
          </p:cNvSpPr>
          <p:nvPr>
            <p:ph idx="1"/>
          </p:nvPr>
        </p:nvSpPr>
        <p:spPr>
          <a:xfrm>
            <a:off x="1174652" y="1777804"/>
            <a:ext cx="10782886" cy="5080195"/>
          </a:xfrm>
        </p:spPr>
        <p:txBody>
          <a:bodyPr>
            <a:normAutofit/>
          </a:bodyPr>
          <a:lstStyle/>
          <a:p>
            <a:pPr algn="just"/>
            <a:r>
              <a:rPr lang="en-US" sz="2400" b="1" i="1" dirty="0">
                <a:latin typeface="Times New Roman" panose="02020603050405020304" pitchFamily="18" charset="0"/>
                <a:cs typeface="Times New Roman" panose="02020603050405020304" pitchFamily="18" charset="0"/>
              </a:rPr>
              <a:t>variance tells that how much a random variable is different from its expected value.</a:t>
            </a:r>
            <a:r>
              <a:rPr lang="en-US" sz="2400" dirty="0">
                <a:latin typeface="Times New Roman" panose="02020603050405020304" pitchFamily="18" charset="0"/>
                <a:cs typeface="Times New Roman" panose="02020603050405020304" pitchFamily="18" charset="0"/>
              </a:rPr>
              <a:t> </a:t>
            </a:r>
          </a:p>
          <a:p>
            <a:pPr algn="just"/>
            <a:r>
              <a:rPr lang="en-US" sz="2400" dirty="0">
                <a:latin typeface="Times New Roman" panose="02020603050405020304" pitchFamily="18" charset="0"/>
                <a:cs typeface="Times New Roman" panose="02020603050405020304" pitchFamily="18" charset="0"/>
              </a:rPr>
              <a:t>The variance would specify the amount of variation in the prediction if the different training data was used.</a:t>
            </a:r>
          </a:p>
          <a:p>
            <a:pPr marL="0" indent="0" algn="just">
              <a:buNone/>
            </a:pPr>
            <a:endParaRPr lang="en-US" sz="2400"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Low variance</a:t>
            </a:r>
            <a:r>
              <a:rPr lang="en-US" sz="2400" dirty="0">
                <a:latin typeface="Times New Roman" panose="02020603050405020304" pitchFamily="18" charset="0"/>
                <a:cs typeface="Times New Roman" panose="02020603050405020304" pitchFamily="18" charset="0"/>
              </a:rPr>
              <a:t> means there is a small variation in the prediction of the target function with changes in the training data set.</a:t>
            </a:r>
          </a:p>
          <a:p>
            <a:pPr algn="just"/>
            <a:r>
              <a:rPr lang="en-US" sz="2400" b="1" dirty="0">
                <a:latin typeface="Times New Roman" panose="02020603050405020304" pitchFamily="18" charset="0"/>
                <a:cs typeface="Times New Roman" panose="02020603050405020304" pitchFamily="18" charset="0"/>
              </a:rPr>
              <a:t>High variance</a:t>
            </a:r>
            <a:r>
              <a:rPr lang="en-US" sz="2400" dirty="0">
                <a:latin typeface="Times New Roman" panose="02020603050405020304" pitchFamily="18" charset="0"/>
                <a:cs typeface="Times New Roman" panose="02020603050405020304" pitchFamily="18" charset="0"/>
              </a:rPr>
              <a:t> shows a large variation in the prediction of the target function with changes in the training dataset.</a:t>
            </a:r>
          </a:p>
        </p:txBody>
      </p:sp>
    </p:spTree>
    <p:extLst>
      <p:ext uri="{BB962C8B-B14F-4D97-AF65-F5344CB8AC3E}">
        <p14:creationId xmlns:p14="http://schemas.microsoft.com/office/powerpoint/2010/main" val="108406612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29397" y="1062111"/>
            <a:ext cx="9601200" cy="3581400"/>
          </a:xfrm>
        </p:spPr>
        <p:txBody>
          <a:bodyPr/>
          <a:lstStyle/>
          <a:p>
            <a:pPr marL="0" indent="0">
              <a:buNone/>
            </a:pPr>
            <a:r>
              <a:rPr lang="en-US" b="1" dirty="0">
                <a:latin typeface="Times New Roman" panose="02020603050405020304" pitchFamily="18" charset="0"/>
                <a:cs typeface="Times New Roman" panose="02020603050405020304" pitchFamily="18" charset="0"/>
              </a:rPr>
              <a:t>Ways to Reduce High Variance:</a:t>
            </a:r>
          </a:p>
          <a:p>
            <a:r>
              <a:rPr lang="en-US" dirty="0">
                <a:latin typeface="Times New Roman" panose="02020603050405020304" pitchFamily="18" charset="0"/>
                <a:cs typeface="Times New Roman" panose="02020603050405020304" pitchFamily="18" charset="0"/>
              </a:rPr>
              <a:t>Reduce the input features or number of parameters as a model is </a:t>
            </a:r>
            <a:r>
              <a:rPr lang="en-US" dirty="0" err="1">
                <a:latin typeface="Times New Roman" panose="02020603050405020304" pitchFamily="18" charset="0"/>
                <a:cs typeface="Times New Roman" panose="02020603050405020304" pitchFamily="18" charset="0"/>
              </a:rPr>
              <a:t>overfitted</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Do not use a much complex model.</a:t>
            </a:r>
          </a:p>
          <a:p>
            <a:r>
              <a:rPr lang="en-US" dirty="0">
                <a:latin typeface="Times New Roman" panose="02020603050405020304" pitchFamily="18" charset="0"/>
                <a:cs typeface="Times New Roman" panose="02020603050405020304" pitchFamily="18" charset="0"/>
              </a:rPr>
              <a:t>Increase the training data.</a:t>
            </a:r>
          </a:p>
          <a:p>
            <a:r>
              <a:rPr lang="en-US" dirty="0">
                <a:latin typeface="Times New Roman" panose="02020603050405020304" pitchFamily="18" charset="0"/>
                <a:cs typeface="Times New Roman" panose="02020603050405020304" pitchFamily="18" charset="0"/>
              </a:rPr>
              <a:t>Increase the Regularization.</a:t>
            </a:r>
          </a:p>
          <a:p>
            <a:pPr marL="0" indent="0">
              <a:buNone/>
            </a:pPr>
            <a:endParaRPr lang="en-US" b="1" dirty="0"/>
          </a:p>
        </p:txBody>
      </p:sp>
    </p:spTree>
    <p:extLst>
      <p:ext uri="{BB962C8B-B14F-4D97-AF65-F5344CB8AC3E}">
        <p14:creationId xmlns:p14="http://schemas.microsoft.com/office/powerpoint/2010/main" val="180157806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to identify High variance or High Bias?</a:t>
            </a:r>
            <a:br>
              <a:rPr lang="en-US" dirty="0"/>
            </a:br>
            <a:endParaRPr lang="en-US" dirty="0"/>
          </a:p>
        </p:txBody>
      </p:sp>
      <p:pic>
        <p:nvPicPr>
          <p:cNvPr id="3074" name="Picture 2" descr="Bias and Variance in Machine Learn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09821" y="2278966"/>
            <a:ext cx="9312812" cy="3418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165426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r>
              <a:rPr lang="en-US" b="1" dirty="0"/>
              <a:t>Different Combinations of Bias-Variance</a:t>
            </a:r>
          </a:p>
        </p:txBody>
      </p:sp>
      <p:pic>
        <p:nvPicPr>
          <p:cNvPr id="4" name="Picture 2" descr="Bias and Variance in Machine Learn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88454" y="2019592"/>
            <a:ext cx="6654019" cy="4268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01281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1915" y="124851"/>
            <a:ext cx="9601200" cy="1485900"/>
          </a:xfrm>
        </p:spPr>
        <p:txBody>
          <a:bodyPr/>
          <a:lstStyle/>
          <a:p>
            <a:r>
              <a:rPr lang="en-US" dirty="0"/>
              <a:t>Bias-Variance Trade-Off</a:t>
            </a:r>
            <a:br>
              <a:rPr lang="en-US" dirty="0"/>
            </a:br>
            <a:endParaRPr lang="en-US" dirty="0"/>
          </a:p>
        </p:txBody>
      </p:sp>
      <p:sp>
        <p:nvSpPr>
          <p:cNvPr id="3" name="Content Placeholder 2"/>
          <p:cNvSpPr>
            <a:spLocks noGrp="1"/>
          </p:cNvSpPr>
          <p:nvPr>
            <p:ph idx="1"/>
          </p:nvPr>
        </p:nvSpPr>
        <p:spPr>
          <a:xfrm>
            <a:off x="1351915" y="981808"/>
            <a:ext cx="10740684" cy="4944794"/>
          </a:xfrm>
        </p:spPr>
        <p:txBody>
          <a:bodyPr>
            <a:normAutofit/>
          </a:bodyPr>
          <a:lstStyle/>
          <a:p>
            <a:r>
              <a:rPr lang="en-US" sz="2400" dirty="0">
                <a:latin typeface="Times New Roman" panose="02020603050405020304" pitchFamily="18" charset="0"/>
                <a:cs typeface="Times New Roman" panose="02020603050405020304" pitchFamily="18" charset="0"/>
              </a:rPr>
              <a:t>If we decrease the variance, it will increase the bias.</a:t>
            </a:r>
          </a:p>
          <a:p>
            <a:r>
              <a:rPr lang="en-US" sz="2400" dirty="0">
                <a:latin typeface="Times New Roman" panose="02020603050405020304" pitchFamily="18" charset="0"/>
                <a:cs typeface="Times New Roman" panose="02020603050405020304" pitchFamily="18" charset="0"/>
              </a:rPr>
              <a:t>If we decrease the bias, it will increase the variance.</a:t>
            </a:r>
          </a:p>
          <a:p>
            <a:r>
              <a:rPr lang="en-US" sz="2400" dirty="0">
                <a:latin typeface="Times New Roman" panose="02020603050405020304" pitchFamily="18" charset="0"/>
                <a:cs typeface="Times New Roman" panose="02020603050405020304" pitchFamily="18" charset="0"/>
              </a:rPr>
              <a:t>So, it is required to make a balance between bias and variance errors, and this balance between the bias error and variance error is known as </a:t>
            </a:r>
            <a:r>
              <a:rPr lang="en-US" sz="2400" b="1" dirty="0">
                <a:latin typeface="Times New Roman" panose="02020603050405020304" pitchFamily="18" charset="0"/>
                <a:cs typeface="Times New Roman" panose="02020603050405020304" pitchFamily="18" charset="0"/>
              </a:rPr>
              <a:t>the Bias-Variance trade-off.</a:t>
            </a:r>
            <a:endParaRPr lang="en-US" sz="2400" dirty="0">
              <a:latin typeface="Times New Roman" panose="02020603050405020304" pitchFamily="18" charset="0"/>
              <a:cs typeface="Times New Roman" panose="02020603050405020304" pitchFamily="18" charset="0"/>
            </a:endParaRPr>
          </a:p>
        </p:txBody>
      </p:sp>
      <p:pic>
        <p:nvPicPr>
          <p:cNvPr id="4098" name="Picture 2" descr="Bias and Variance in Machine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0587" y="2743200"/>
            <a:ext cx="4157180" cy="305137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570893" y="5926602"/>
            <a:ext cx="9992750" cy="646331"/>
          </a:xfrm>
          <a:prstGeom prst="rect">
            <a:avLst/>
          </a:prstGeom>
        </p:spPr>
        <p:txBody>
          <a:bodyPr wrap="square">
            <a:spAutoFit/>
          </a:bodyPr>
          <a:lstStyle/>
          <a:p>
            <a:r>
              <a:rPr lang="en-US" b="1" i="1" dirty="0">
                <a:solidFill>
                  <a:srgbClr val="333333"/>
                </a:solidFill>
                <a:latin typeface="inter-bold"/>
              </a:rPr>
              <a:t>Bias-Variance trade-off is about finding the sweet spot to make a balance between bias and variance errors.</a:t>
            </a:r>
            <a:endParaRPr lang="en-US" dirty="0"/>
          </a:p>
        </p:txBody>
      </p:sp>
    </p:spTree>
    <p:extLst>
      <p:ext uri="{BB962C8B-B14F-4D97-AF65-F5344CB8AC3E}">
        <p14:creationId xmlns:p14="http://schemas.microsoft.com/office/powerpoint/2010/main" val="125916044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mart speaker and a cell phone&#10;&#10;Description automatically generated">
            <a:extLst>
              <a:ext uri="{FF2B5EF4-FFF2-40B4-BE49-F238E27FC236}">
                <a16:creationId xmlns:a16="http://schemas.microsoft.com/office/drawing/2014/main" id="{68C160AB-069F-AFDF-C44B-54A31CC45A2B}"/>
              </a:ext>
            </a:extLst>
          </p:cNvPr>
          <p:cNvPicPr>
            <a:picLocks noChangeAspect="1"/>
          </p:cNvPicPr>
          <p:nvPr/>
        </p:nvPicPr>
        <p:blipFill>
          <a:blip r:embed="rId2"/>
          <a:srcRect l="540" r="1" b="1"/>
          <a:stretch/>
        </p:blipFill>
        <p:spPr>
          <a:xfrm>
            <a:off x="838200" y="754148"/>
            <a:ext cx="10515600" cy="4995575"/>
          </a:xfrm>
          <a:prstGeom prst="rect">
            <a:avLst/>
          </a:prstGeom>
        </p:spPr>
      </p:pic>
      <p:cxnSp>
        <p:nvCxnSpPr>
          <p:cNvPr id="14" name="Straight Connector 13">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735298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646A363B-A4EE-ED1D-F895-17E7A26A17BB}"/>
              </a:ext>
            </a:extLst>
          </p:cNvPr>
          <p:cNvPicPr>
            <a:picLocks noChangeAspect="1"/>
          </p:cNvPicPr>
          <p:nvPr/>
        </p:nvPicPr>
        <p:blipFill>
          <a:blip r:embed="rId2"/>
          <a:stretch>
            <a:fillRect/>
          </a:stretch>
        </p:blipFill>
        <p:spPr>
          <a:xfrm>
            <a:off x="1050587" y="702998"/>
            <a:ext cx="9834664" cy="5313602"/>
          </a:xfrm>
          <a:prstGeom prst="rect">
            <a:avLst/>
          </a:prstGeom>
        </p:spPr>
      </p:pic>
    </p:spTree>
    <p:extLst>
      <p:ext uri="{BB962C8B-B14F-4D97-AF65-F5344CB8AC3E}">
        <p14:creationId xmlns:p14="http://schemas.microsoft.com/office/powerpoint/2010/main" val="414673546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40BE179-A90A-3F26-7342-2AA5D1297F99}"/>
              </a:ext>
            </a:extLst>
          </p:cNvPr>
          <p:cNvPicPr>
            <a:picLocks noChangeAspect="1"/>
          </p:cNvPicPr>
          <p:nvPr/>
        </p:nvPicPr>
        <p:blipFill>
          <a:blip r:embed="rId2"/>
          <a:srcRect t="5928"/>
          <a:stretch/>
        </p:blipFill>
        <p:spPr>
          <a:xfrm>
            <a:off x="838200" y="754148"/>
            <a:ext cx="10515600" cy="4995575"/>
          </a:xfrm>
          <a:prstGeom prst="rect">
            <a:avLst/>
          </a:prstGeom>
        </p:spPr>
      </p:pic>
      <p:cxnSp>
        <p:nvCxnSpPr>
          <p:cNvPr id="14" name="Straight Connector 13">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9630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79380D85-96AA-B75F-8E86-4E8975A22D8D}"/>
              </a:ext>
            </a:extLst>
          </p:cNvPr>
          <p:cNvSpPr txBox="1">
            <a:spLocks/>
          </p:cNvSpPr>
          <p:nvPr/>
        </p:nvSpPr>
        <p:spPr bwMode="auto">
          <a:xfrm>
            <a:off x="239485" y="798514"/>
            <a:ext cx="11691257" cy="6059487"/>
          </a:xfrm>
          <a:prstGeom prst="rect">
            <a:avLst/>
          </a:prstGeom>
          <a:ln w="25400" cap="flat" cmpd="sng" algn="ctr">
            <a:solidFill>
              <a:srgbClr val="00B0F0"/>
            </a:solidFill>
            <a:prstDash val="solid"/>
            <a:miter lim="800000"/>
            <a:headEnd/>
            <a:tailEnd/>
          </a:ln>
          <a:effectLst>
            <a:outerShdw blurRad="57785" dist="33020" dir="3180000" algn="ctr">
              <a:srgbClr val="000000">
                <a:alpha val="30000"/>
              </a:srgbClr>
            </a:out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Font typeface="Arial" charset="0"/>
              <a:buChar char="•"/>
              <a:defRPr sz="3200" kern="1200">
                <a:solidFill>
                  <a:schemeClr val="dk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dk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dk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dk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buNone/>
            </a:pPr>
            <a:endParaRPr lang="en-US" sz="2200" dirty="0">
              <a:cs typeface="Times New Roman" pitchFamily="18" charset="0"/>
            </a:endParaRPr>
          </a:p>
        </p:txBody>
      </p:sp>
      <p:sp>
        <p:nvSpPr>
          <p:cNvPr id="15" name="Rectangle 14">
            <a:extLst>
              <a:ext uri="{FF2B5EF4-FFF2-40B4-BE49-F238E27FC236}">
                <a16:creationId xmlns:a16="http://schemas.microsoft.com/office/drawing/2014/main" id="{13BB3A6A-CCA4-3A63-B8A4-7EC56A2901CF}"/>
              </a:ext>
            </a:extLst>
          </p:cNvPr>
          <p:cNvSpPr/>
          <p:nvPr/>
        </p:nvSpPr>
        <p:spPr>
          <a:xfrm>
            <a:off x="239485" y="1"/>
            <a:ext cx="11691257" cy="722313"/>
          </a:xfrm>
          <a:prstGeom prst="rect">
            <a:avLst/>
          </a:prstGeom>
          <a:ln>
            <a:solidFill>
              <a:srgbClr val="00B0F0"/>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lnRef>
          <a:fillRef idx="1">
            <a:schemeClr val="lt1"/>
          </a:fillRef>
          <a:effectRef idx="0">
            <a:schemeClr val="accent1"/>
          </a:effectRef>
          <a:fontRef idx="minor">
            <a:schemeClr val="dk1"/>
          </a:fontRef>
        </p:style>
        <p:txBody>
          <a:bodyPr rtlCol="0" anchor="ctr"/>
          <a:lstStyle/>
          <a:p>
            <a:pPr algn="ctr" fontAlgn="auto"/>
            <a:r>
              <a:rPr lang="en-US" sz="2800" b="1" dirty="0">
                <a:latin typeface="-apple-system"/>
              </a:rPr>
              <a:t>What Are the Risks of AI?</a:t>
            </a:r>
          </a:p>
        </p:txBody>
      </p:sp>
      <p:sp>
        <p:nvSpPr>
          <p:cNvPr id="2" name="Content Placeholder 2">
            <a:extLst>
              <a:ext uri="{FF2B5EF4-FFF2-40B4-BE49-F238E27FC236}">
                <a16:creationId xmlns:a16="http://schemas.microsoft.com/office/drawing/2014/main" id="{288A564B-952B-1287-D800-A61ADC1C3B1A}"/>
              </a:ext>
            </a:extLst>
          </p:cNvPr>
          <p:cNvSpPr>
            <a:spLocks noGrp="1"/>
          </p:cNvSpPr>
          <p:nvPr>
            <p:ph idx="1"/>
          </p:nvPr>
        </p:nvSpPr>
        <p:spPr>
          <a:xfrm>
            <a:off x="261258" y="914400"/>
            <a:ext cx="11669484" cy="5715000"/>
          </a:xfrm>
        </p:spPr>
        <p:txBody>
          <a:bodyPr/>
          <a:lstStyle/>
          <a:p>
            <a:pPr marL="0" indent="0">
              <a:lnSpc>
                <a:spcPct val="200000"/>
              </a:lnSpc>
              <a:buNone/>
            </a:pPr>
            <a:endParaRPr lang="en-US" sz="2000" dirty="0"/>
          </a:p>
          <a:p>
            <a:pPr>
              <a:lnSpc>
                <a:spcPct val="200000"/>
              </a:lnSpc>
            </a:pPr>
            <a:r>
              <a:rPr lang="en-US" sz="2400" dirty="0"/>
              <a:t>Finally, there's also the risk that </a:t>
            </a:r>
            <a:r>
              <a:rPr lang="en-US" sz="2400" dirty="0">
                <a:solidFill>
                  <a:srgbClr val="FF0000"/>
                </a:solidFill>
              </a:rPr>
              <a:t>AI could be used to create autonomous weapons</a:t>
            </a:r>
            <a:r>
              <a:rPr lang="en-US" sz="2400" dirty="0"/>
              <a:t>, also known as "</a:t>
            </a:r>
            <a:r>
              <a:rPr lang="en-US" sz="2400" dirty="0">
                <a:solidFill>
                  <a:srgbClr val="FF0000"/>
                </a:solidFill>
              </a:rPr>
              <a:t>killer robots</a:t>
            </a:r>
            <a:r>
              <a:rPr lang="en-US" sz="2400" dirty="0"/>
              <a:t>." </a:t>
            </a:r>
          </a:p>
          <a:p>
            <a:pPr>
              <a:lnSpc>
                <a:spcPct val="200000"/>
              </a:lnSpc>
            </a:pPr>
            <a:endParaRPr lang="en-US" sz="2400" dirty="0"/>
          </a:p>
          <a:p>
            <a:pPr>
              <a:lnSpc>
                <a:spcPct val="200000"/>
              </a:lnSpc>
            </a:pPr>
            <a:r>
              <a:rPr lang="en-US" sz="2400" dirty="0"/>
              <a:t>These are </a:t>
            </a:r>
            <a:r>
              <a:rPr lang="en-US" sz="2400" dirty="0">
                <a:solidFill>
                  <a:srgbClr val="FF0000"/>
                </a:solidFill>
              </a:rPr>
              <a:t>weapons that would be able to select and engage targets without any human involvement</a:t>
            </a:r>
            <a:r>
              <a:rPr lang="en-US" sz="2400" dirty="0"/>
              <a:t>. And obviously, this could have disastrous consequences.</a:t>
            </a:r>
            <a:endParaRPr lang="en-IN" sz="2400" dirty="0"/>
          </a:p>
          <a:p>
            <a:pPr marL="0" indent="0">
              <a:lnSpc>
                <a:spcPct val="200000"/>
              </a:lnSpc>
              <a:buNone/>
            </a:pPr>
            <a:endParaRPr lang="en-IN" sz="2000" dirty="0"/>
          </a:p>
        </p:txBody>
      </p:sp>
    </p:spTree>
    <p:extLst>
      <p:ext uri="{BB962C8B-B14F-4D97-AF65-F5344CB8AC3E}">
        <p14:creationId xmlns:p14="http://schemas.microsoft.com/office/powerpoint/2010/main" val="328851371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7347D09-25C0-41D8-7EB0-E9F1F7805EA6}"/>
              </a:ext>
            </a:extLst>
          </p:cNvPr>
          <p:cNvPicPr>
            <a:picLocks noChangeAspect="1"/>
          </p:cNvPicPr>
          <p:nvPr/>
        </p:nvPicPr>
        <p:blipFill>
          <a:blip r:embed="rId2"/>
          <a:srcRect b="8200"/>
          <a:stretch/>
        </p:blipFill>
        <p:spPr>
          <a:xfrm>
            <a:off x="838200" y="754148"/>
            <a:ext cx="10515600" cy="4995575"/>
          </a:xfrm>
          <a:prstGeom prst="rect">
            <a:avLst/>
          </a:prstGeom>
        </p:spPr>
      </p:pic>
      <p:cxnSp>
        <p:nvCxnSpPr>
          <p:cNvPr id="14" name="Straight Connector 13">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010560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215C6C6-E45C-4179-9FC1-E8A4C1D47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564726" y="1890469"/>
            <a:ext cx="5860051" cy="2079143"/>
            <a:chOff x="6081624" y="1998368"/>
            <a:chExt cx="5613457" cy="782175"/>
          </a:xfrm>
          <a:solidFill>
            <a:schemeClr val="accent4"/>
          </a:solidFill>
        </p:grpSpPr>
        <p:sp>
          <p:nvSpPr>
            <p:cNvPr id="22" name="Rectangle 21">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116417A-7D4E-6B61-64BB-C267FF2CD4CE}"/>
              </a:ext>
            </a:extLst>
          </p:cNvPr>
          <p:cNvPicPr>
            <a:picLocks noChangeAspect="1"/>
          </p:cNvPicPr>
          <p:nvPr/>
        </p:nvPicPr>
        <p:blipFill>
          <a:blip r:embed="rId2"/>
          <a:srcRect t="1094"/>
          <a:stretch/>
        </p:blipFill>
        <p:spPr>
          <a:xfrm>
            <a:off x="838200" y="704765"/>
            <a:ext cx="10628376" cy="5440003"/>
          </a:xfrm>
          <a:prstGeom prst="rect">
            <a:avLst/>
          </a:prstGeom>
        </p:spPr>
      </p:pic>
    </p:spTree>
    <p:extLst>
      <p:ext uri="{BB962C8B-B14F-4D97-AF65-F5344CB8AC3E}">
        <p14:creationId xmlns:p14="http://schemas.microsoft.com/office/powerpoint/2010/main" val="96731860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215C6C6-E45C-4179-9FC1-E8A4C1D47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564726" y="1890469"/>
            <a:ext cx="5860051" cy="2079143"/>
            <a:chOff x="6081624" y="1998368"/>
            <a:chExt cx="5613457" cy="782175"/>
          </a:xfrm>
          <a:solidFill>
            <a:schemeClr val="accent4"/>
          </a:solidFill>
        </p:grpSpPr>
        <p:sp>
          <p:nvSpPr>
            <p:cNvPr id="11" name="Rectangle 10">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CE0AEA3-9990-C64F-51E4-3A8FE70A868B}"/>
              </a:ext>
            </a:extLst>
          </p:cNvPr>
          <p:cNvPicPr>
            <a:picLocks noChangeAspect="1"/>
          </p:cNvPicPr>
          <p:nvPr/>
        </p:nvPicPr>
        <p:blipFill>
          <a:blip r:embed="rId2"/>
          <a:srcRect r="2802" b="1"/>
          <a:stretch/>
        </p:blipFill>
        <p:spPr>
          <a:xfrm>
            <a:off x="838200" y="704765"/>
            <a:ext cx="10628376" cy="5440003"/>
          </a:xfrm>
          <a:prstGeom prst="rect">
            <a:avLst/>
          </a:prstGeom>
        </p:spPr>
      </p:pic>
    </p:spTree>
    <p:extLst>
      <p:ext uri="{BB962C8B-B14F-4D97-AF65-F5344CB8AC3E}">
        <p14:creationId xmlns:p14="http://schemas.microsoft.com/office/powerpoint/2010/main" val="238456041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215C6C6-E45C-4179-9FC1-E8A4C1D47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564726" y="1890469"/>
            <a:ext cx="5860051" cy="2079143"/>
            <a:chOff x="6081624" y="1998368"/>
            <a:chExt cx="5613457" cy="782175"/>
          </a:xfrm>
          <a:solidFill>
            <a:schemeClr val="accent4"/>
          </a:solidFill>
        </p:grpSpPr>
        <p:sp>
          <p:nvSpPr>
            <p:cNvPr id="11" name="Rectangle 10">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CBB15E2-C985-8476-6936-129970FC1B82}"/>
              </a:ext>
            </a:extLst>
          </p:cNvPr>
          <p:cNvPicPr>
            <a:picLocks noChangeAspect="1"/>
          </p:cNvPicPr>
          <p:nvPr/>
        </p:nvPicPr>
        <p:blipFill>
          <a:blip r:embed="rId2"/>
          <a:srcRect l="359" r="1" b="1"/>
          <a:stretch/>
        </p:blipFill>
        <p:spPr>
          <a:xfrm>
            <a:off x="838200" y="704765"/>
            <a:ext cx="10628376" cy="5440003"/>
          </a:xfrm>
          <a:prstGeom prst="rect">
            <a:avLst/>
          </a:prstGeom>
        </p:spPr>
      </p:pic>
    </p:spTree>
    <p:extLst>
      <p:ext uri="{BB962C8B-B14F-4D97-AF65-F5344CB8AC3E}">
        <p14:creationId xmlns:p14="http://schemas.microsoft.com/office/powerpoint/2010/main" val="15803984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3644BFD-D22E-4019-B666-387DA51AE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7956356" y="1890469"/>
            <a:ext cx="5860051" cy="2079143"/>
            <a:chOff x="6081624" y="1998368"/>
            <a:chExt cx="5613457" cy="782175"/>
          </a:xfrm>
          <a:solidFill>
            <a:schemeClr val="accent4"/>
          </a:solidFill>
        </p:grpSpPr>
        <p:sp>
          <p:nvSpPr>
            <p:cNvPr id="11" name="Rectangle 10">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4D6AD8A-CF4E-69E6-416F-6F3023A11D1A}"/>
              </a:ext>
            </a:extLst>
          </p:cNvPr>
          <p:cNvPicPr>
            <a:picLocks noChangeAspect="1"/>
          </p:cNvPicPr>
          <p:nvPr/>
        </p:nvPicPr>
        <p:blipFill>
          <a:blip r:embed="rId2"/>
          <a:srcRect l="3290" r="1" b="1"/>
          <a:stretch/>
        </p:blipFill>
        <p:spPr>
          <a:xfrm>
            <a:off x="838200" y="704765"/>
            <a:ext cx="10628376" cy="5440003"/>
          </a:xfrm>
          <a:prstGeom prst="rect">
            <a:avLst/>
          </a:prstGeom>
        </p:spPr>
      </p:pic>
    </p:spTree>
    <p:extLst>
      <p:ext uri="{BB962C8B-B14F-4D97-AF65-F5344CB8AC3E}">
        <p14:creationId xmlns:p14="http://schemas.microsoft.com/office/powerpoint/2010/main" val="56953386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3644BFD-D22E-4019-B666-387DA51AE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7956356" y="1890469"/>
            <a:ext cx="5860051" cy="2079143"/>
            <a:chOff x="6081624" y="1998368"/>
            <a:chExt cx="5613457" cy="782175"/>
          </a:xfrm>
          <a:solidFill>
            <a:schemeClr val="accent4"/>
          </a:solidFill>
        </p:grpSpPr>
        <p:sp>
          <p:nvSpPr>
            <p:cNvPr id="11" name="Rectangle 10">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D035941-4F8D-1BC9-D153-D74D8D9DFE69}"/>
              </a:ext>
            </a:extLst>
          </p:cNvPr>
          <p:cNvPicPr>
            <a:picLocks noChangeAspect="1"/>
          </p:cNvPicPr>
          <p:nvPr/>
        </p:nvPicPr>
        <p:blipFill>
          <a:blip r:embed="rId2"/>
          <a:srcRect b="2507"/>
          <a:stretch/>
        </p:blipFill>
        <p:spPr>
          <a:xfrm>
            <a:off x="838200" y="704765"/>
            <a:ext cx="10628376" cy="5440003"/>
          </a:xfrm>
          <a:prstGeom prst="rect">
            <a:avLst/>
          </a:prstGeom>
        </p:spPr>
      </p:pic>
    </p:spTree>
    <p:extLst>
      <p:ext uri="{BB962C8B-B14F-4D97-AF65-F5344CB8AC3E}">
        <p14:creationId xmlns:p14="http://schemas.microsoft.com/office/powerpoint/2010/main" val="73531631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215C6C6-E45C-4179-9FC1-E8A4C1D47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564726" y="1890469"/>
            <a:ext cx="5860051" cy="2079143"/>
            <a:chOff x="6081624" y="1998368"/>
            <a:chExt cx="5613457" cy="782175"/>
          </a:xfrm>
          <a:solidFill>
            <a:schemeClr val="accent4"/>
          </a:solidFill>
        </p:grpSpPr>
        <p:sp>
          <p:nvSpPr>
            <p:cNvPr id="21" name="Rectangle 20">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DA13245-0B6B-58EA-A375-DA94A1E1BC67}"/>
              </a:ext>
            </a:extLst>
          </p:cNvPr>
          <p:cNvPicPr>
            <a:picLocks noChangeAspect="1"/>
          </p:cNvPicPr>
          <p:nvPr/>
        </p:nvPicPr>
        <p:blipFill>
          <a:blip r:embed="rId2"/>
          <a:srcRect b="2507"/>
          <a:stretch/>
        </p:blipFill>
        <p:spPr>
          <a:xfrm>
            <a:off x="838200" y="704765"/>
            <a:ext cx="10628376" cy="5440003"/>
          </a:xfrm>
          <a:prstGeom prst="rect">
            <a:avLst/>
          </a:prstGeom>
        </p:spPr>
      </p:pic>
    </p:spTree>
    <p:extLst>
      <p:ext uri="{BB962C8B-B14F-4D97-AF65-F5344CB8AC3E}">
        <p14:creationId xmlns:p14="http://schemas.microsoft.com/office/powerpoint/2010/main" val="107708952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3644BFD-D22E-4019-B666-387DA51AE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7956356" y="1890469"/>
            <a:ext cx="5860051" cy="2079143"/>
            <a:chOff x="6081624" y="1998368"/>
            <a:chExt cx="5613457" cy="782175"/>
          </a:xfrm>
          <a:solidFill>
            <a:schemeClr val="accent4"/>
          </a:solidFill>
        </p:grpSpPr>
        <p:sp>
          <p:nvSpPr>
            <p:cNvPr id="18" name="Rectangle 17">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FEBBA59-2035-9E0D-475B-D3D148284F60}"/>
              </a:ext>
            </a:extLst>
          </p:cNvPr>
          <p:cNvPicPr>
            <a:picLocks noChangeAspect="1"/>
          </p:cNvPicPr>
          <p:nvPr/>
        </p:nvPicPr>
        <p:blipFill>
          <a:blip r:embed="rId2"/>
          <a:srcRect t="4329"/>
          <a:stretch/>
        </p:blipFill>
        <p:spPr>
          <a:xfrm>
            <a:off x="838200" y="704765"/>
            <a:ext cx="10628376" cy="5440003"/>
          </a:xfrm>
          <a:prstGeom prst="rect">
            <a:avLst/>
          </a:prstGeom>
        </p:spPr>
      </p:pic>
    </p:spTree>
    <p:extLst>
      <p:ext uri="{BB962C8B-B14F-4D97-AF65-F5344CB8AC3E}">
        <p14:creationId xmlns:p14="http://schemas.microsoft.com/office/powerpoint/2010/main" val="65214597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215C6C6-E45C-4179-9FC1-E8A4C1D47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564726" y="1890469"/>
            <a:ext cx="5860051" cy="2079143"/>
            <a:chOff x="6081624" y="1998368"/>
            <a:chExt cx="5613457" cy="782175"/>
          </a:xfrm>
          <a:solidFill>
            <a:schemeClr val="accent4"/>
          </a:solidFill>
        </p:grpSpPr>
        <p:sp>
          <p:nvSpPr>
            <p:cNvPr id="18" name="Rectangle 17">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A556114-2BDA-D0D7-30B7-09AFE872D1AC}"/>
              </a:ext>
            </a:extLst>
          </p:cNvPr>
          <p:cNvPicPr>
            <a:picLocks noChangeAspect="1"/>
          </p:cNvPicPr>
          <p:nvPr/>
        </p:nvPicPr>
        <p:blipFill>
          <a:blip r:embed="rId2"/>
          <a:srcRect l="1336" r="1" b="1"/>
          <a:stretch/>
        </p:blipFill>
        <p:spPr>
          <a:xfrm>
            <a:off x="838200" y="704765"/>
            <a:ext cx="10628376" cy="5440003"/>
          </a:xfrm>
          <a:prstGeom prst="rect">
            <a:avLst/>
          </a:prstGeom>
        </p:spPr>
      </p:pic>
    </p:spTree>
    <p:extLst>
      <p:ext uri="{BB962C8B-B14F-4D97-AF65-F5344CB8AC3E}">
        <p14:creationId xmlns:p14="http://schemas.microsoft.com/office/powerpoint/2010/main" val="1270623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79380D85-96AA-B75F-8E86-4E8975A22D8D}"/>
              </a:ext>
            </a:extLst>
          </p:cNvPr>
          <p:cNvSpPr txBox="1">
            <a:spLocks/>
          </p:cNvSpPr>
          <p:nvPr/>
        </p:nvSpPr>
        <p:spPr bwMode="auto">
          <a:xfrm>
            <a:off x="130629" y="798514"/>
            <a:ext cx="11930742" cy="6059487"/>
          </a:xfrm>
          <a:prstGeom prst="rect">
            <a:avLst/>
          </a:prstGeom>
          <a:ln w="25400" cap="flat" cmpd="sng" algn="ctr">
            <a:solidFill>
              <a:srgbClr val="00B0F0"/>
            </a:solidFill>
            <a:prstDash val="solid"/>
            <a:miter lim="800000"/>
            <a:headEnd/>
            <a:tailEnd/>
          </a:ln>
          <a:effectLst>
            <a:outerShdw blurRad="57785" dist="33020" dir="3180000" algn="ctr">
              <a:srgbClr val="000000">
                <a:alpha val="30000"/>
              </a:srgbClr>
            </a:out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Font typeface="Arial" charset="0"/>
              <a:buChar char="•"/>
              <a:defRPr sz="3200" kern="1200">
                <a:solidFill>
                  <a:schemeClr val="dk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dk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dk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dk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buNone/>
            </a:pPr>
            <a:endParaRPr lang="en-US" sz="2200" dirty="0">
              <a:cs typeface="Times New Roman" pitchFamily="18" charset="0"/>
            </a:endParaRPr>
          </a:p>
        </p:txBody>
      </p:sp>
      <p:sp>
        <p:nvSpPr>
          <p:cNvPr id="15" name="Rectangle 14">
            <a:extLst>
              <a:ext uri="{FF2B5EF4-FFF2-40B4-BE49-F238E27FC236}">
                <a16:creationId xmlns:a16="http://schemas.microsoft.com/office/drawing/2014/main" id="{13BB3A6A-CCA4-3A63-B8A4-7EC56A2901CF}"/>
              </a:ext>
            </a:extLst>
          </p:cNvPr>
          <p:cNvSpPr/>
          <p:nvPr/>
        </p:nvSpPr>
        <p:spPr>
          <a:xfrm>
            <a:off x="130629" y="1"/>
            <a:ext cx="11908971" cy="722313"/>
          </a:xfrm>
          <a:prstGeom prst="rect">
            <a:avLst/>
          </a:prstGeom>
          <a:ln>
            <a:solidFill>
              <a:srgbClr val="00B0F0"/>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a:latin typeface="-apple-system"/>
              </a:rPr>
              <a:t>What Are the Benefits of AI?</a:t>
            </a:r>
          </a:p>
        </p:txBody>
      </p:sp>
      <p:sp>
        <p:nvSpPr>
          <p:cNvPr id="2" name="Content Placeholder 2">
            <a:extLst>
              <a:ext uri="{FF2B5EF4-FFF2-40B4-BE49-F238E27FC236}">
                <a16:creationId xmlns:a16="http://schemas.microsoft.com/office/drawing/2014/main" id="{288A564B-952B-1287-D800-A61ADC1C3B1A}"/>
              </a:ext>
            </a:extLst>
          </p:cNvPr>
          <p:cNvSpPr>
            <a:spLocks noGrp="1"/>
          </p:cNvSpPr>
          <p:nvPr>
            <p:ph idx="1"/>
          </p:nvPr>
        </p:nvSpPr>
        <p:spPr>
          <a:xfrm>
            <a:off x="130629" y="914400"/>
            <a:ext cx="11723914" cy="6059487"/>
          </a:xfrm>
        </p:spPr>
        <p:txBody>
          <a:bodyPr>
            <a:normAutofit fontScale="92500"/>
          </a:bodyPr>
          <a:lstStyle/>
          <a:p>
            <a:pPr marL="0" indent="0">
              <a:lnSpc>
                <a:spcPct val="200000"/>
              </a:lnSpc>
              <a:buNone/>
            </a:pPr>
            <a:endParaRPr lang="en-US" sz="2000" dirty="0"/>
          </a:p>
          <a:p>
            <a:pPr>
              <a:lnSpc>
                <a:spcPct val="200000"/>
              </a:lnSpc>
            </a:pPr>
            <a:r>
              <a:rPr lang="en-US" sz="2400" dirty="0"/>
              <a:t>By giving us access to more precise information, </a:t>
            </a:r>
            <a:r>
              <a:rPr lang="en-US" sz="2400" dirty="0">
                <a:solidFill>
                  <a:srgbClr val="FF0000"/>
                </a:solidFill>
              </a:rPr>
              <a:t>AI can assist us in making wiser decisions</a:t>
            </a:r>
            <a:r>
              <a:rPr lang="en-US" sz="2400" dirty="0"/>
              <a:t>. </a:t>
            </a:r>
          </a:p>
          <a:p>
            <a:pPr>
              <a:lnSpc>
                <a:spcPct val="200000"/>
              </a:lnSpc>
            </a:pPr>
            <a:endParaRPr lang="en-US" sz="2400" dirty="0"/>
          </a:p>
          <a:p>
            <a:pPr>
              <a:lnSpc>
                <a:spcPct val="200000"/>
              </a:lnSpc>
            </a:pPr>
            <a:r>
              <a:rPr lang="en-US" sz="2400" dirty="0"/>
              <a:t>It can help us </a:t>
            </a:r>
            <a:r>
              <a:rPr lang="en-US" sz="2400" dirty="0">
                <a:solidFill>
                  <a:srgbClr val="FF0000"/>
                </a:solidFill>
              </a:rPr>
              <a:t>automate repetitive tasks so that we can focus on more important things. </a:t>
            </a:r>
          </a:p>
          <a:p>
            <a:pPr>
              <a:lnSpc>
                <a:spcPct val="200000"/>
              </a:lnSpc>
            </a:pPr>
            <a:endParaRPr lang="en-US" sz="2400" dirty="0">
              <a:solidFill>
                <a:srgbClr val="FF0000"/>
              </a:solidFill>
            </a:endParaRPr>
          </a:p>
          <a:p>
            <a:pPr>
              <a:lnSpc>
                <a:spcPct val="200000"/>
              </a:lnSpc>
            </a:pPr>
            <a:r>
              <a:rPr lang="en-US" sz="2400" dirty="0">
                <a:solidFill>
                  <a:srgbClr val="FF0000"/>
                </a:solidFill>
              </a:rPr>
              <a:t>It can help us make predictions about the future based on past data</a:t>
            </a:r>
            <a:r>
              <a:rPr lang="en-US" sz="2400" dirty="0"/>
              <a:t>.</a:t>
            </a:r>
          </a:p>
          <a:p>
            <a:pPr>
              <a:lnSpc>
                <a:spcPct val="200000"/>
              </a:lnSpc>
            </a:pPr>
            <a:endParaRPr lang="en-US" sz="2000" dirty="0"/>
          </a:p>
          <a:p>
            <a:pPr marL="0" indent="0">
              <a:lnSpc>
                <a:spcPct val="200000"/>
              </a:lnSpc>
              <a:buNone/>
            </a:pPr>
            <a:endParaRPr lang="en-IN" sz="2000" dirty="0"/>
          </a:p>
        </p:txBody>
      </p:sp>
    </p:spTree>
    <p:extLst>
      <p:ext uri="{BB962C8B-B14F-4D97-AF65-F5344CB8AC3E}">
        <p14:creationId xmlns:p14="http://schemas.microsoft.com/office/powerpoint/2010/main" val="623058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79380D85-96AA-B75F-8E86-4E8975A22D8D}"/>
              </a:ext>
            </a:extLst>
          </p:cNvPr>
          <p:cNvSpPr txBox="1">
            <a:spLocks/>
          </p:cNvSpPr>
          <p:nvPr/>
        </p:nvSpPr>
        <p:spPr bwMode="auto">
          <a:xfrm>
            <a:off x="174171" y="798514"/>
            <a:ext cx="11789229" cy="6059487"/>
          </a:xfrm>
          <a:prstGeom prst="rect">
            <a:avLst/>
          </a:prstGeom>
          <a:ln w="25400" cap="flat" cmpd="sng" algn="ctr">
            <a:solidFill>
              <a:srgbClr val="00B0F0"/>
            </a:solidFill>
            <a:prstDash val="solid"/>
            <a:miter lim="800000"/>
            <a:headEnd/>
            <a:tailEnd/>
          </a:ln>
          <a:effectLst>
            <a:outerShdw blurRad="57785" dist="33020" dir="3180000" algn="ctr">
              <a:srgbClr val="000000">
                <a:alpha val="30000"/>
              </a:srgbClr>
            </a:out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Font typeface="Arial" charset="0"/>
              <a:buChar char="•"/>
              <a:defRPr sz="3200" kern="1200">
                <a:solidFill>
                  <a:schemeClr val="dk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dk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dk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dk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buNone/>
            </a:pPr>
            <a:endParaRPr lang="en-US" sz="2200" dirty="0">
              <a:cs typeface="Times New Roman" pitchFamily="18" charset="0"/>
            </a:endParaRPr>
          </a:p>
        </p:txBody>
      </p:sp>
      <p:sp>
        <p:nvSpPr>
          <p:cNvPr id="15" name="Rectangle 14">
            <a:extLst>
              <a:ext uri="{FF2B5EF4-FFF2-40B4-BE49-F238E27FC236}">
                <a16:creationId xmlns:a16="http://schemas.microsoft.com/office/drawing/2014/main" id="{13BB3A6A-CCA4-3A63-B8A4-7EC56A2901CF}"/>
              </a:ext>
            </a:extLst>
          </p:cNvPr>
          <p:cNvSpPr/>
          <p:nvPr/>
        </p:nvSpPr>
        <p:spPr>
          <a:xfrm>
            <a:off x="174171" y="1"/>
            <a:ext cx="11789229" cy="722313"/>
          </a:xfrm>
          <a:prstGeom prst="rect">
            <a:avLst/>
          </a:prstGeom>
          <a:ln>
            <a:solidFill>
              <a:srgbClr val="00B0F0"/>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a:latin typeface="-apple-system"/>
              </a:rPr>
              <a:t>What Are the Benefits of AI?</a:t>
            </a:r>
          </a:p>
        </p:txBody>
      </p:sp>
      <p:sp>
        <p:nvSpPr>
          <p:cNvPr id="2" name="Content Placeholder 2">
            <a:extLst>
              <a:ext uri="{FF2B5EF4-FFF2-40B4-BE49-F238E27FC236}">
                <a16:creationId xmlns:a16="http://schemas.microsoft.com/office/drawing/2014/main" id="{288A564B-952B-1287-D800-A61ADC1C3B1A}"/>
              </a:ext>
            </a:extLst>
          </p:cNvPr>
          <p:cNvSpPr>
            <a:spLocks noGrp="1"/>
          </p:cNvSpPr>
          <p:nvPr>
            <p:ph idx="1"/>
          </p:nvPr>
        </p:nvSpPr>
        <p:spPr>
          <a:xfrm>
            <a:off x="174171" y="914400"/>
            <a:ext cx="11615058" cy="6059487"/>
          </a:xfrm>
        </p:spPr>
        <p:txBody>
          <a:bodyPr/>
          <a:lstStyle/>
          <a:p>
            <a:pPr marL="0" indent="0">
              <a:lnSpc>
                <a:spcPct val="200000"/>
              </a:lnSpc>
              <a:buNone/>
            </a:pPr>
            <a:endParaRPr lang="en-US" sz="2000" dirty="0"/>
          </a:p>
          <a:p>
            <a:pPr>
              <a:lnSpc>
                <a:spcPct val="200000"/>
              </a:lnSpc>
            </a:pPr>
            <a:r>
              <a:rPr lang="en-US" sz="2400" dirty="0"/>
              <a:t>In general, </a:t>
            </a:r>
            <a:r>
              <a:rPr lang="en-US" sz="2400" dirty="0">
                <a:solidFill>
                  <a:srgbClr val="FF0000"/>
                </a:solidFill>
              </a:rPr>
              <a:t>AI has the potential to make our lives easier and more efficient</a:t>
            </a:r>
            <a:r>
              <a:rPr lang="en-US" sz="2400" dirty="0"/>
              <a:t>. </a:t>
            </a:r>
          </a:p>
          <a:p>
            <a:pPr marL="0" indent="0">
              <a:lnSpc>
                <a:spcPct val="200000"/>
              </a:lnSpc>
              <a:buNone/>
            </a:pPr>
            <a:endParaRPr lang="en-US" sz="2400" dirty="0"/>
          </a:p>
          <a:p>
            <a:pPr>
              <a:lnSpc>
                <a:spcPct val="200000"/>
              </a:lnSpc>
            </a:pPr>
            <a:r>
              <a:rPr lang="en-US" sz="2400" dirty="0"/>
              <a:t>We should be careful not to rely on it too heavily, but used in moderation, it can be a powerful tool.</a:t>
            </a:r>
            <a:endParaRPr lang="en-IN" sz="2400" dirty="0"/>
          </a:p>
          <a:p>
            <a:pPr marL="0" indent="0">
              <a:lnSpc>
                <a:spcPct val="200000"/>
              </a:lnSpc>
              <a:buNone/>
            </a:pPr>
            <a:endParaRPr lang="en-IN" sz="2000" dirty="0"/>
          </a:p>
        </p:txBody>
      </p:sp>
    </p:spTree>
    <p:extLst>
      <p:ext uri="{BB962C8B-B14F-4D97-AF65-F5344CB8AC3E}">
        <p14:creationId xmlns:p14="http://schemas.microsoft.com/office/powerpoint/2010/main" val="2729792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79380D85-96AA-B75F-8E86-4E8975A22D8D}"/>
              </a:ext>
            </a:extLst>
          </p:cNvPr>
          <p:cNvSpPr txBox="1">
            <a:spLocks/>
          </p:cNvSpPr>
          <p:nvPr/>
        </p:nvSpPr>
        <p:spPr bwMode="auto">
          <a:xfrm>
            <a:off x="250371" y="798514"/>
            <a:ext cx="11702143" cy="6059487"/>
          </a:xfrm>
          <a:prstGeom prst="rect">
            <a:avLst/>
          </a:prstGeom>
          <a:ln w="25400" cap="flat" cmpd="sng" algn="ctr">
            <a:solidFill>
              <a:srgbClr val="00B0F0"/>
            </a:solidFill>
            <a:prstDash val="solid"/>
            <a:miter lim="800000"/>
            <a:headEnd/>
            <a:tailEnd/>
          </a:ln>
          <a:effectLst>
            <a:outerShdw blurRad="57785" dist="33020" dir="3180000" algn="ctr">
              <a:srgbClr val="000000">
                <a:alpha val="30000"/>
              </a:srgbClr>
            </a:out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Font typeface="Arial" charset="0"/>
              <a:buChar char="•"/>
              <a:defRPr sz="3200" kern="1200">
                <a:solidFill>
                  <a:schemeClr val="dk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dk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dk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dk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buNone/>
            </a:pPr>
            <a:endParaRPr lang="en-US" sz="2200" dirty="0">
              <a:cs typeface="Times New Roman" pitchFamily="18" charset="0"/>
            </a:endParaRPr>
          </a:p>
        </p:txBody>
      </p:sp>
      <p:sp>
        <p:nvSpPr>
          <p:cNvPr id="15" name="Rectangle 14">
            <a:extLst>
              <a:ext uri="{FF2B5EF4-FFF2-40B4-BE49-F238E27FC236}">
                <a16:creationId xmlns:a16="http://schemas.microsoft.com/office/drawing/2014/main" id="{13BB3A6A-CCA4-3A63-B8A4-7EC56A2901CF}"/>
              </a:ext>
            </a:extLst>
          </p:cNvPr>
          <p:cNvSpPr/>
          <p:nvPr/>
        </p:nvSpPr>
        <p:spPr>
          <a:xfrm>
            <a:off x="250371" y="1"/>
            <a:ext cx="11702143" cy="722313"/>
          </a:xfrm>
          <a:prstGeom prst="rect">
            <a:avLst/>
          </a:prstGeom>
          <a:ln>
            <a:solidFill>
              <a:srgbClr val="00B0F0"/>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a:t>How can AI help in a creative process?</a:t>
            </a:r>
            <a:endParaRPr lang="en-IN" sz="2800" b="1" dirty="0"/>
          </a:p>
        </p:txBody>
      </p:sp>
      <p:sp>
        <p:nvSpPr>
          <p:cNvPr id="2" name="Content Placeholder 2">
            <a:extLst>
              <a:ext uri="{FF2B5EF4-FFF2-40B4-BE49-F238E27FC236}">
                <a16:creationId xmlns:a16="http://schemas.microsoft.com/office/drawing/2014/main" id="{288A564B-952B-1287-D800-A61ADC1C3B1A}"/>
              </a:ext>
            </a:extLst>
          </p:cNvPr>
          <p:cNvSpPr>
            <a:spLocks noGrp="1"/>
          </p:cNvSpPr>
          <p:nvPr>
            <p:ph idx="1"/>
          </p:nvPr>
        </p:nvSpPr>
        <p:spPr>
          <a:xfrm>
            <a:off x="391886" y="914400"/>
            <a:ext cx="11560628" cy="6059487"/>
          </a:xfrm>
        </p:spPr>
        <p:txBody>
          <a:bodyPr/>
          <a:lstStyle/>
          <a:p>
            <a:pPr>
              <a:lnSpc>
                <a:spcPct val="150000"/>
              </a:lnSpc>
              <a:buFont typeface="Wingdings" panose="05000000000000000000" pitchFamily="2" charset="2"/>
              <a:buChar char="Ø"/>
            </a:pPr>
            <a:r>
              <a:rPr lang="en-US" sz="2200" b="1" dirty="0"/>
              <a:t>Google Deep Dream</a:t>
            </a:r>
            <a:endParaRPr lang="en-IN" sz="2000" dirty="0"/>
          </a:p>
        </p:txBody>
      </p:sp>
      <p:pic>
        <p:nvPicPr>
          <p:cNvPr id="3" name="Picture 2">
            <a:extLst>
              <a:ext uri="{FF2B5EF4-FFF2-40B4-BE49-F238E27FC236}">
                <a16:creationId xmlns:a16="http://schemas.microsoft.com/office/drawing/2014/main" id="{BA5B9B04-2C41-162B-8757-E4289698976B}"/>
              </a:ext>
            </a:extLst>
          </p:cNvPr>
          <p:cNvPicPr>
            <a:picLocks noChangeAspect="1"/>
          </p:cNvPicPr>
          <p:nvPr/>
        </p:nvPicPr>
        <p:blipFill>
          <a:blip r:embed="rId2"/>
          <a:stretch>
            <a:fillRect/>
          </a:stretch>
        </p:blipFill>
        <p:spPr>
          <a:xfrm>
            <a:off x="2124222" y="1617977"/>
            <a:ext cx="3048000" cy="2413992"/>
          </a:xfrm>
          <a:prstGeom prst="rect">
            <a:avLst/>
          </a:prstGeom>
        </p:spPr>
      </p:pic>
      <p:pic>
        <p:nvPicPr>
          <p:cNvPr id="4" name="Picture 3">
            <a:extLst>
              <a:ext uri="{FF2B5EF4-FFF2-40B4-BE49-F238E27FC236}">
                <a16:creationId xmlns:a16="http://schemas.microsoft.com/office/drawing/2014/main" id="{B1C2F2A4-A717-EB75-3C72-E7994A6329EF}"/>
              </a:ext>
            </a:extLst>
          </p:cNvPr>
          <p:cNvPicPr>
            <a:picLocks noChangeAspect="1"/>
          </p:cNvPicPr>
          <p:nvPr/>
        </p:nvPicPr>
        <p:blipFill>
          <a:blip r:embed="rId3"/>
          <a:stretch>
            <a:fillRect/>
          </a:stretch>
        </p:blipFill>
        <p:spPr>
          <a:xfrm>
            <a:off x="6781800" y="1617977"/>
            <a:ext cx="3240880" cy="2344952"/>
          </a:xfrm>
          <a:prstGeom prst="rect">
            <a:avLst/>
          </a:prstGeom>
        </p:spPr>
      </p:pic>
      <p:pic>
        <p:nvPicPr>
          <p:cNvPr id="5" name="Picture 4">
            <a:extLst>
              <a:ext uri="{FF2B5EF4-FFF2-40B4-BE49-F238E27FC236}">
                <a16:creationId xmlns:a16="http://schemas.microsoft.com/office/drawing/2014/main" id="{42E5C2A1-4C91-673E-5280-6DEEF6739873}"/>
              </a:ext>
            </a:extLst>
          </p:cNvPr>
          <p:cNvPicPr>
            <a:picLocks noChangeAspect="1"/>
          </p:cNvPicPr>
          <p:nvPr/>
        </p:nvPicPr>
        <p:blipFill>
          <a:blip r:embed="rId4"/>
          <a:stretch>
            <a:fillRect/>
          </a:stretch>
        </p:blipFill>
        <p:spPr>
          <a:xfrm>
            <a:off x="2124222" y="4264796"/>
            <a:ext cx="3048000" cy="2138010"/>
          </a:xfrm>
          <a:prstGeom prst="rect">
            <a:avLst/>
          </a:prstGeom>
        </p:spPr>
      </p:pic>
      <p:pic>
        <p:nvPicPr>
          <p:cNvPr id="7" name="Picture 6">
            <a:extLst>
              <a:ext uri="{FF2B5EF4-FFF2-40B4-BE49-F238E27FC236}">
                <a16:creationId xmlns:a16="http://schemas.microsoft.com/office/drawing/2014/main" id="{31AD794C-AE88-A033-C109-1A426D42B24D}"/>
              </a:ext>
            </a:extLst>
          </p:cNvPr>
          <p:cNvPicPr>
            <a:picLocks noChangeAspect="1"/>
          </p:cNvPicPr>
          <p:nvPr/>
        </p:nvPicPr>
        <p:blipFill>
          <a:blip r:embed="rId5"/>
          <a:stretch>
            <a:fillRect/>
          </a:stretch>
        </p:blipFill>
        <p:spPr>
          <a:xfrm>
            <a:off x="6705600" y="4341461"/>
            <a:ext cx="3317080" cy="2138009"/>
          </a:xfrm>
          <a:prstGeom prst="rect">
            <a:avLst/>
          </a:prstGeom>
        </p:spPr>
      </p:pic>
    </p:spTree>
    <p:extLst>
      <p:ext uri="{BB962C8B-B14F-4D97-AF65-F5344CB8AC3E}">
        <p14:creationId xmlns:p14="http://schemas.microsoft.com/office/powerpoint/2010/main" val="30605257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79380D85-96AA-B75F-8E86-4E8975A22D8D}"/>
              </a:ext>
            </a:extLst>
          </p:cNvPr>
          <p:cNvSpPr txBox="1">
            <a:spLocks/>
          </p:cNvSpPr>
          <p:nvPr/>
        </p:nvSpPr>
        <p:spPr bwMode="auto">
          <a:xfrm>
            <a:off x="217714" y="798514"/>
            <a:ext cx="11669486" cy="6059487"/>
          </a:xfrm>
          <a:prstGeom prst="rect">
            <a:avLst/>
          </a:prstGeom>
          <a:ln w="25400" cap="flat" cmpd="sng" algn="ctr">
            <a:solidFill>
              <a:srgbClr val="00B0F0"/>
            </a:solidFill>
            <a:prstDash val="solid"/>
            <a:miter lim="800000"/>
            <a:headEnd/>
            <a:tailEnd/>
          </a:ln>
          <a:effectLst>
            <a:outerShdw blurRad="57785" dist="33020" dir="3180000" algn="ctr">
              <a:srgbClr val="000000">
                <a:alpha val="30000"/>
              </a:srgbClr>
            </a:out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Font typeface="Arial" charset="0"/>
              <a:buChar char="•"/>
              <a:defRPr sz="3200" kern="1200">
                <a:solidFill>
                  <a:schemeClr val="dk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dk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dk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dk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buNone/>
            </a:pPr>
            <a:endParaRPr lang="en-US" sz="2200" dirty="0">
              <a:cs typeface="Times New Roman" pitchFamily="18" charset="0"/>
            </a:endParaRPr>
          </a:p>
        </p:txBody>
      </p:sp>
      <p:sp>
        <p:nvSpPr>
          <p:cNvPr id="15" name="Rectangle 14">
            <a:extLst>
              <a:ext uri="{FF2B5EF4-FFF2-40B4-BE49-F238E27FC236}">
                <a16:creationId xmlns:a16="http://schemas.microsoft.com/office/drawing/2014/main" id="{13BB3A6A-CCA4-3A63-B8A4-7EC56A2901CF}"/>
              </a:ext>
            </a:extLst>
          </p:cNvPr>
          <p:cNvSpPr/>
          <p:nvPr/>
        </p:nvSpPr>
        <p:spPr>
          <a:xfrm>
            <a:off x="217714" y="1"/>
            <a:ext cx="11669486" cy="722313"/>
          </a:xfrm>
          <a:prstGeom prst="rect">
            <a:avLst/>
          </a:prstGeom>
          <a:ln>
            <a:solidFill>
              <a:srgbClr val="00B0F0"/>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a:t>How can AI help in a creative process?</a:t>
            </a:r>
            <a:endParaRPr lang="en-IN" sz="2800" b="1" dirty="0"/>
          </a:p>
        </p:txBody>
      </p:sp>
      <p:sp>
        <p:nvSpPr>
          <p:cNvPr id="2" name="Content Placeholder 2">
            <a:extLst>
              <a:ext uri="{FF2B5EF4-FFF2-40B4-BE49-F238E27FC236}">
                <a16:creationId xmlns:a16="http://schemas.microsoft.com/office/drawing/2014/main" id="{288A564B-952B-1287-D800-A61ADC1C3B1A}"/>
              </a:ext>
            </a:extLst>
          </p:cNvPr>
          <p:cNvSpPr>
            <a:spLocks noGrp="1"/>
          </p:cNvSpPr>
          <p:nvPr>
            <p:ph idx="1"/>
          </p:nvPr>
        </p:nvSpPr>
        <p:spPr>
          <a:xfrm>
            <a:off x="1600200" y="914400"/>
            <a:ext cx="9067800" cy="6059487"/>
          </a:xfrm>
        </p:spPr>
        <p:txBody>
          <a:bodyPr/>
          <a:lstStyle/>
          <a:p>
            <a:pPr marL="0" indent="0">
              <a:lnSpc>
                <a:spcPct val="150000"/>
              </a:lnSpc>
              <a:buNone/>
            </a:pPr>
            <a:r>
              <a:rPr lang="en-US" sz="2200" b="1" dirty="0"/>
              <a:t>	</a:t>
            </a:r>
            <a:endParaRPr lang="en-IN" sz="2000" dirty="0"/>
          </a:p>
        </p:txBody>
      </p:sp>
      <p:pic>
        <p:nvPicPr>
          <p:cNvPr id="7" name="Picture 6">
            <a:extLst>
              <a:ext uri="{FF2B5EF4-FFF2-40B4-BE49-F238E27FC236}">
                <a16:creationId xmlns:a16="http://schemas.microsoft.com/office/drawing/2014/main" id="{BB9E9E18-A9B7-2DD4-26D3-339896716091}"/>
              </a:ext>
            </a:extLst>
          </p:cNvPr>
          <p:cNvPicPr>
            <a:picLocks noChangeAspect="1"/>
          </p:cNvPicPr>
          <p:nvPr/>
        </p:nvPicPr>
        <p:blipFill>
          <a:blip r:embed="rId2"/>
          <a:stretch>
            <a:fillRect/>
          </a:stretch>
        </p:blipFill>
        <p:spPr>
          <a:xfrm>
            <a:off x="1981200" y="948611"/>
            <a:ext cx="8418576" cy="5612384"/>
          </a:xfrm>
          <a:prstGeom prst="rect">
            <a:avLst/>
          </a:prstGeom>
        </p:spPr>
      </p:pic>
    </p:spTree>
    <p:extLst>
      <p:ext uri="{BB962C8B-B14F-4D97-AF65-F5344CB8AC3E}">
        <p14:creationId xmlns:p14="http://schemas.microsoft.com/office/powerpoint/2010/main" val="517762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79380D85-96AA-B75F-8E86-4E8975A22D8D}"/>
              </a:ext>
            </a:extLst>
          </p:cNvPr>
          <p:cNvSpPr txBox="1">
            <a:spLocks/>
          </p:cNvSpPr>
          <p:nvPr/>
        </p:nvSpPr>
        <p:spPr bwMode="auto">
          <a:xfrm>
            <a:off x="228599" y="798514"/>
            <a:ext cx="11604171" cy="6059487"/>
          </a:xfrm>
          <a:prstGeom prst="rect">
            <a:avLst/>
          </a:prstGeom>
          <a:ln w="25400" cap="flat" cmpd="sng" algn="ctr">
            <a:solidFill>
              <a:srgbClr val="00B0F0"/>
            </a:solidFill>
            <a:prstDash val="solid"/>
            <a:miter lim="800000"/>
            <a:headEnd/>
            <a:tailEnd/>
          </a:ln>
          <a:effectLst>
            <a:outerShdw blurRad="57785" dist="33020" dir="3180000" algn="ctr">
              <a:srgbClr val="000000">
                <a:alpha val="30000"/>
              </a:srgbClr>
            </a:out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Font typeface="Arial" charset="0"/>
              <a:buChar char="•"/>
              <a:defRPr sz="3200" kern="1200">
                <a:solidFill>
                  <a:schemeClr val="dk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dk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dk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dk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buNone/>
            </a:pPr>
            <a:endParaRPr lang="en-US" sz="2200" dirty="0">
              <a:cs typeface="Times New Roman" pitchFamily="18" charset="0"/>
            </a:endParaRPr>
          </a:p>
        </p:txBody>
      </p:sp>
      <p:sp>
        <p:nvSpPr>
          <p:cNvPr id="15" name="Rectangle 14">
            <a:extLst>
              <a:ext uri="{FF2B5EF4-FFF2-40B4-BE49-F238E27FC236}">
                <a16:creationId xmlns:a16="http://schemas.microsoft.com/office/drawing/2014/main" id="{13BB3A6A-CCA4-3A63-B8A4-7EC56A2901CF}"/>
              </a:ext>
            </a:extLst>
          </p:cNvPr>
          <p:cNvSpPr/>
          <p:nvPr/>
        </p:nvSpPr>
        <p:spPr>
          <a:xfrm>
            <a:off x="228599" y="1"/>
            <a:ext cx="11604171" cy="722313"/>
          </a:xfrm>
          <a:prstGeom prst="rect">
            <a:avLst/>
          </a:prstGeom>
          <a:ln>
            <a:solidFill>
              <a:srgbClr val="00B0F0"/>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a:t>How can AI help in a creative process?</a:t>
            </a:r>
            <a:endParaRPr lang="en-IN" sz="2800" b="1" dirty="0"/>
          </a:p>
        </p:txBody>
      </p:sp>
      <p:sp>
        <p:nvSpPr>
          <p:cNvPr id="2" name="Content Placeholder 2">
            <a:extLst>
              <a:ext uri="{FF2B5EF4-FFF2-40B4-BE49-F238E27FC236}">
                <a16:creationId xmlns:a16="http://schemas.microsoft.com/office/drawing/2014/main" id="{288A564B-952B-1287-D800-A61ADC1C3B1A}"/>
              </a:ext>
            </a:extLst>
          </p:cNvPr>
          <p:cNvSpPr>
            <a:spLocks noGrp="1"/>
          </p:cNvSpPr>
          <p:nvPr>
            <p:ph idx="1"/>
          </p:nvPr>
        </p:nvSpPr>
        <p:spPr>
          <a:xfrm>
            <a:off x="1600200" y="914400"/>
            <a:ext cx="9067800" cy="6059487"/>
          </a:xfrm>
        </p:spPr>
        <p:txBody>
          <a:bodyPr/>
          <a:lstStyle/>
          <a:p>
            <a:pPr marL="0" indent="0">
              <a:lnSpc>
                <a:spcPct val="150000"/>
              </a:lnSpc>
              <a:buNone/>
            </a:pPr>
            <a:r>
              <a:rPr lang="en-US" sz="2200" b="1" dirty="0"/>
              <a:t>	</a:t>
            </a:r>
            <a:endParaRPr lang="en-IN" sz="2000" dirty="0"/>
          </a:p>
        </p:txBody>
      </p:sp>
      <p:pic>
        <p:nvPicPr>
          <p:cNvPr id="3" name="LISTEN--3fW9SwBzfjdhwkJEwi4L">
            <a:hlinkClick r:id="" action="ppaction://media"/>
            <a:extLst>
              <a:ext uri="{FF2B5EF4-FFF2-40B4-BE49-F238E27FC236}">
                <a16:creationId xmlns:a16="http://schemas.microsoft.com/office/drawing/2014/main" id="{D12FABAB-EA8D-7997-5A18-5F6AA628919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442858" y="3069773"/>
            <a:ext cx="487363" cy="487363"/>
          </a:xfrm>
          <a:prstGeom prst="rect">
            <a:avLst/>
          </a:prstGeom>
        </p:spPr>
      </p:pic>
    </p:spTree>
    <p:extLst>
      <p:ext uri="{BB962C8B-B14F-4D97-AF65-F5344CB8AC3E}">
        <p14:creationId xmlns:p14="http://schemas.microsoft.com/office/powerpoint/2010/main" val="798941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66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79380D85-96AA-B75F-8E86-4E8975A22D8D}"/>
              </a:ext>
            </a:extLst>
          </p:cNvPr>
          <p:cNvSpPr txBox="1">
            <a:spLocks/>
          </p:cNvSpPr>
          <p:nvPr/>
        </p:nvSpPr>
        <p:spPr bwMode="auto">
          <a:xfrm>
            <a:off x="152399" y="798514"/>
            <a:ext cx="11767457" cy="6059487"/>
          </a:xfrm>
          <a:prstGeom prst="rect">
            <a:avLst/>
          </a:prstGeom>
          <a:ln w="25400" cap="flat" cmpd="sng" algn="ctr">
            <a:solidFill>
              <a:srgbClr val="00B0F0"/>
            </a:solidFill>
            <a:prstDash val="solid"/>
            <a:miter lim="800000"/>
            <a:headEnd/>
            <a:tailEnd/>
          </a:ln>
          <a:effectLst>
            <a:outerShdw blurRad="57785" dist="33020" dir="3180000" algn="ctr">
              <a:srgbClr val="000000">
                <a:alpha val="30000"/>
              </a:srgbClr>
            </a:out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Font typeface="Arial" charset="0"/>
              <a:buChar char="•"/>
              <a:defRPr sz="3200" kern="1200">
                <a:solidFill>
                  <a:schemeClr val="dk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dk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dk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dk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buNone/>
            </a:pPr>
            <a:endParaRPr lang="en-US" sz="2200" dirty="0">
              <a:cs typeface="Times New Roman" pitchFamily="18" charset="0"/>
            </a:endParaRPr>
          </a:p>
        </p:txBody>
      </p:sp>
      <p:sp>
        <p:nvSpPr>
          <p:cNvPr id="15" name="Rectangle 14">
            <a:extLst>
              <a:ext uri="{FF2B5EF4-FFF2-40B4-BE49-F238E27FC236}">
                <a16:creationId xmlns:a16="http://schemas.microsoft.com/office/drawing/2014/main" id="{13BB3A6A-CCA4-3A63-B8A4-7EC56A2901CF}"/>
              </a:ext>
            </a:extLst>
          </p:cNvPr>
          <p:cNvSpPr/>
          <p:nvPr/>
        </p:nvSpPr>
        <p:spPr>
          <a:xfrm>
            <a:off x="152399" y="0"/>
            <a:ext cx="11767457" cy="722313"/>
          </a:xfrm>
          <a:prstGeom prst="rect">
            <a:avLst/>
          </a:prstGeom>
          <a:ln>
            <a:solidFill>
              <a:srgbClr val="00B0F0"/>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dirty="0"/>
              <a:t>Types of AI-based on technology</a:t>
            </a:r>
            <a:endParaRPr lang="en-IN" sz="2800" b="1" dirty="0"/>
          </a:p>
        </p:txBody>
      </p:sp>
      <p:sp>
        <p:nvSpPr>
          <p:cNvPr id="2" name="Content Placeholder 2">
            <a:extLst>
              <a:ext uri="{FF2B5EF4-FFF2-40B4-BE49-F238E27FC236}">
                <a16:creationId xmlns:a16="http://schemas.microsoft.com/office/drawing/2014/main" id="{288A564B-952B-1287-D800-A61ADC1C3B1A}"/>
              </a:ext>
            </a:extLst>
          </p:cNvPr>
          <p:cNvSpPr>
            <a:spLocks noGrp="1"/>
          </p:cNvSpPr>
          <p:nvPr>
            <p:ph idx="1"/>
          </p:nvPr>
        </p:nvSpPr>
        <p:spPr>
          <a:xfrm>
            <a:off x="642257" y="914400"/>
            <a:ext cx="11647714" cy="6059487"/>
          </a:xfrm>
        </p:spPr>
        <p:txBody>
          <a:bodyPr>
            <a:normAutofit/>
          </a:bodyPr>
          <a:lstStyle/>
          <a:p>
            <a:pPr>
              <a:lnSpc>
                <a:spcPct val="150000"/>
              </a:lnSpc>
            </a:pPr>
            <a:r>
              <a:rPr lang="en-US" sz="2400" dirty="0"/>
              <a:t>Artificial intelligence is categorized based on functionality and technology used.</a:t>
            </a:r>
          </a:p>
          <a:p>
            <a:pPr marL="0" indent="0">
              <a:lnSpc>
                <a:spcPct val="150000"/>
              </a:lnSpc>
              <a:buNone/>
            </a:pPr>
            <a:r>
              <a:rPr lang="en-US" sz="2400" dirty="0"/>
              <a:t> There are three types of AI-based on technology;</a:t>
            </a:r>
          </a:p>
          <a:p>
            <a:pPr marL="0" indent="0">
              <a:lnSpc>
                <a:spcPct val="150000"/>
              </a:lnSpc>
              <a:buNone/>
            </a:pPr>
            <a:endParaRPr lang="en-US" sz="2400" dirty="0"/>
          </a:p>
          <a:p>
            <a:pPr lvl="2">
              <a:lnSpc>
                <a:spcPct val="150000"/>
              </a:lnSpc>
              <a:buFont typeface="Wingdings" panose="05000000000000000000" pitchFamily="2" charset="2"/>
              <a:buChar char="q"/>
            </a:pPr>
            <a:r>
              <a:rPr lang="en-US" sz="2400" dirty="0"/>
              <a:t>    Artificial Super Intelligence (ASI)</a:t>
            </a:r>
          </a:p>
          <a:p>
            <a:pPr lvl="2">
              <a:lnSpc>
                <a:spcPct val="150000"/>
              </a:lnSpc>
              <a:buFont typeface="Wingdings" panose="05000000000000000000" pitchFamily="2" charset="2"/>
              <a:buChar char="q"/>
            </a:pPr>
            <a:r>
              <a:rPr lang="en-US" sz="2400" dirty="0"/>
              <a:t>    Artificial narrow intelligence (ANI)</a:t>
            </a:r>
          </a:p>
          <a:p>
            <a:pPr lvl="2">
              <a:lnSpc>
                <a:spcPct val="150000"/>
              </a:lnSpc>
              <a:buFont typeface="Wingdings" panose="05000000000000000000" pitchFamily="2" charset="2"/>
              <a:buChar char="q"/>
            </a:pPr>
            <a:r>
              <a:rPr lang="en-US" sz="2400" dirty="0"/>
              <a:t>    Artificial general intelligence (AGI)</a:t>
            </a:r>
            <a:endParaRPr lang="en-IN" sz="2400" dirty="0"/>
          </a:p>
        </p:txBody>
      </p:sp>
    </p:spTree>
    <p:extLst>
      <p:ext uri="{BB962C8B-B14F-4D97-AF65-F5344CB8AC3E}">
        <p14:creationId xmlns:p14="http://schemas.microsoft.com/office/powerpoint/2010/main" val="1495011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79380D85-96AA-B75F-8E86-4E8975A22D8D}"/>
              </a:ext>
            </a:extLst>
          </p:cNvPr>
          <p:cNvSpPr txBox="1">
            <a:spLocks/>
          </p:cNvSpPr>
          <p:nvPr/>
        </p:nvSpPr>
        <p:spPr bwMode="auto">
          <a:xfrm>
            <a:off x="76200" y="798514"/>
            <a:ext cx="11908970" cy="6059487"/>
          </a:xfrm>
          <a:prstGeom prst="rect">
            <a:avLst/>
          </a:prstGeom>
          <a:ln w="25400" cap="flat" cmpd="sng" algn="ctr">
            <a:solidFill>
              <a:srgbClr val="00B0F0"/>
            </a:solidFill>
            <a:prstDash val="solid"/>
            <a:miter lim="800000"/>
            <a:headEnd/>
            <a:tailEnd/>
          </a:ln>
          <a:effectLst>
            <a:outerShdw blurRad="57785" dist="33020" dir="3180000" algn="ctr">
              <a:srgbClr val="000000">
                <a:alpha val="30000"/>
              </a:srgbClr>
            </a:out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Font typeface="Arial" charset="0"/>
              <a:buChar char="•"/>
              <a:defRPr sz="3200" kern="1200">
                <a:solidFill>
                  <a:schemeClr val="dk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dk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dk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dk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buNone/>
            </a:pPr>
            <a:endParaRPr lang="en-US" sz="2200" dirty="0">
              <a:cs typeface="Times New Roman" pitchFamily="18" charset="0"/>
            </a:endParaRPr>
          </a:p>
        </p:txBody>
      </p:sp>
      <p:sp>
        <p:nvSpPr>
          <p:cNvPr id="15" name="Rectangle 14">
            <a:extLst>
              <a:ext uri="{FF2B5EF4-FFF2-40B4-BE49-F238E27FC236}">
                <a16:creationId xmlns:a16="http://schemas.microsoft.com/office/drawing/2014/main" id="{13BB3A6A-CCA4-3A63-B8A4-7EC56A2901CF}"/>
              </a:ext>
            </a:extLst>
          </p:cNvPr>
          <p:cNvSpPr/>
          <p:nvPr/>
        </p:nvSpPr>
        <p:spPr>
          <a:xfrm>
            <a:off x="-1" y="1"/>
            <a:ext cx="11985171" cy="722313"/>
          </a:xfrm>
          <a:prstGeom prst="rect">
            <a:avLst/>
          </a:prstGeom>
          <a:ln>
            <a:solidFill>
              <a:srgbClr val="00B0F0"/>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a:t>Artificial narrow intelligence (ANI)</a:t>
            </a:r>
            <a:endParaRPr lang="en-IN" sz="2800" b="1" dirty="0"/>
          </a:p>
        </p:txBody>
      </p:sp>
      <p:sp>
        <p:nvSpPr>
          <p:cNvPr id="2" name="Content Placeholder 2">
            <a:extLst>
              <a:ext uri="{FF2B5EF4-FFF2-40B4-BE49-F238E27FC236}">
                <a16:creationId xmlns:a16="http://schemas.microsoft.com/office/drawing/2014/main" id="{288A564B-952B-1287-D800-A61ADC1C3B1A}"/>
              </a:ext>
            </a:extLst>
          </p:cNvPr>
          <p:cNvSpPr>
            <a:spLocks noGrp="1"/>
          </p:cNvSpPr>
          <p:nvPr>
            <p:ph idx="1"/>
          </p:nvPr>
        </p:nvSpPr>
        <p:spPr>
          <a:xfrm>
            <a:off x="76199" y="914400"/>
            <a:ext cx="11680371" cy="6059487"/>
          </a:xfrm>
        </p:spPr>
        <p:txBody>
          <a:bodyPr>
            <a:normAutofit/>
          </a:bodyPr>
          <a:lstStyle/>
          <a:p>
            <a:pPr marL="0" indent="0">
              <a:lnSpc>
                <a:spcPct val="150000"/>
              </a:lnSpc>
              <a:buNone/>
            </a:pPr>
            <a:endParaRPr lang="en-US" sz="2400" dirty="0"/>
          </a:p>
          <a:p>
            <a:pPr>
              <a:lnSpc>
                <a:spcPct val="150000"/>
              </a:lnSpc>
            </a:pPr>
            <a:r>
              <a:rPr lang="en-US" sz="2400" dirty="0"/>
              <a:t>Artificial narrow intelligence (ANI), also referred to as </a:t>
            </a:r>
            <a:r>
              <a:rPr lang="en-US" sz="2400" dirty="0">
                <a:solidFill>
                  <a:srgbClr val="FF0000"/>
                </a:solidFill>
              </a:rPr>
              <a:t>weak AI </a:t>
            </a:r>
            <a:r>
              <a:rPr lang="en-US" sz="2400" dirty="0"/>
              <a:t>or </a:t>
            </a:r>
            <a:r>
              <a:rPr lang="en-US" sz="2400" dirty="0">
                <a:solidFill>
                  <a:srgbClr val="FF0000"/>
                </a:solidFill>
              </a:rPr>
              <a:t>narrow AI</a:t>
            </a:r>
            <a:r>
              <a:rPr lang="en-US" sz="2400" dirty="0"/>
              <a:t>, is the only type of artificial intelligence we have successfully realized to date. </a:t>
            </a:r>
          </a:p>
          <a:p>
            <a:pPr marL="0" indent="0">
              <a:lnSpc>
                <a:spcPct val="150000"/>
              </a:lnSpc>
              <a:buNone/>
            </a:pPr>
            <a:endParaRPr lang="en-US" sz="2400" dirty="0"/>
          </a:p>
          <a:p>
            <a:pPr>
              <a:lnSpc>
                <a:spcPct val="150000"/>
              </a:lnSpc>
            </a:pPr>
            <a:r>
              <a:rPr lang="en-US" sz="2400" dirty="0">
                <a:solidFill>
                  <a:srgbClr val="FF0000"/>
                </a:solidFill>
              </a:rPr>
              <a:t>Narrow AI is goal-oriented, designed to perform singular tasks – </a:t>
            </a:r>
          </a:p>
          <a:p>
            <a:pPr>
              <a:lnSpc>
                <a:spcPct val="150000"/>
              </a:lnSpc>
            </a:pPr>
            <a:r>
              <a:rPr lang="en-US" sz="2400" dirty="0">
                <a:solidFill>
                  <a:srgbClr val="FF0000"/>
                </a:solidFill>
              </a:rPr>
              <a:t>i.e. facial recognition, speech recognition/voice assistants, driving a car, or searching the internet -</a:t>
            </a:r>
            <a:r>
              <a:rPr lang="en-US" sz="2400" dirty="0"/>
              <a:t> and is very intelligent at completing the specific task it is programmed to do.</a:t>
            </a:r>
            <a:endParaRPr lang="en-IN" sz="2400" dirty="0"/>
          </a:p>
        </p:txBody>
      </p:sp>
    </p:spTree>
    <p:extLst>
      <p:ext uri="{BB962C8B-B14F-4D97-AF65-F5344CB8AC3E}">
        <p14:creationId xmlns:p14="http://schemas.microsoft.com/office/powerpoint/2010/main" val="21390595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D0A6D02-F29B-B3D5-71AA-4538802AA68A}"/>
              </a:ext>
            </a:extLst>
          </p:cNvPr>
          <p:cNvSpPr/>
          <p:nvPr/>
        </p:nvSpPr>
        <p:spPr>
          <a:xfrm>
            <a:off x="348343" y="103186"/>
            <a:ext cx="11636828" cy="6471785"/>
          </a:xfrm>
          <a:prstGeom prst="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itle 1"/>
          <p:cNvSpPr>
            <a:spLocks noGrp="1"/>
          </p:cNvSpPr>
          <p:nvPr>
            <p:ph type="title"/>
          </p:nvPr>
        </p:nvSpPr>
        <p:spPr>
          <a:ln>
            <a:solidFill>
              <a:srgbClr val="0070C0"/>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ormAutofit/>
          </a:bodyPr>
          <a:lstStyle/>
          <a:p>
            <a:pPr algn="ctr"/>
            <a:r>
              <a:rPr lang="en-IN" sz="3200" dirty="0"/>
              <a:t>What is AI?</a:t>
            </a:r>
          </a:p>
        </p:txBody>
      </p:sp>
      <p:graphicFrame>
        <p:nvGraphicFramePr>
          <p:cNvPr id="30" name="Content Placeholder 3">
            <a:extLst>
              <a:ext uri="{FF2B5EF4-FFF2-40B4-BE49-F238E27FC236}">
                <a16:creationId xmlns:a16="http://schemas.microsoft.com/office/drawing/2014/main" id="{8149BB56-20D7-5BEA-4050-6FF248F040B8}"/>
              </a:ext>
            </a:extLst>
          </p:cNvPr>
          <p:cNvGraphicFramePr>
            <a:graphicFrameLocks noGrp="1"/>
          </p:cNvGraphicFramePr>
          <p:nvPr>
            <p:ph idx="1"/>
          </p:nvPr>
        </p:nvGraphicFramePr>
        <p:xfrm>
          <a:off x="1647825" y="2228851"/>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4842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79380D85-96AA-B75F-8E86-4E8975A22D8D}"/>
              </a:ext>
            </a:extLst>
          </p:cNvPr>
          <p:cNvSpPr txBox="1">
            <a:spLocks/>
          </p:cNvSpPr>
          <p:nvPr/>
        </p:nvSpPr>
        <p:spPr bwMode="auto">
          <a:xfrm>
            <a:off x="217713" y="798514"/>
            <a:ext cx="11854543" cy="6059487"/>
          </a:xfrm>
          <a:prstGeom prst="rect">
            <a:avLst/>
          </a:prstGeom>
          <a:ln w="25400" cap="flat" cmpd="sng" algn="ctr">
            <a:solidFill>
              <a:srgbClr val="00B0F0"/>
            </a:solidFill>
            <a:prstDash val="solid"/>
            <a:miter lim="800000"/>
            <a:headEnd/>
            <a:tailEnd/>
          </a:ln>
          <a:effectLst>
            <a:outerShdw blurRad="57785" dist="33020" dir="3180000" algn="ctr">
              <a:srgbClr val="000000">
                <a:alpha val="30000"/>
              </a:srgbClr>
            </a:out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Font typeface="Arial" charset="0"/>
              <a:buChar char="•"/>
              <a:defRPr sz="3200" kern="1200">
                <a:solidFill>
                  <a:schemeClr val="dk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dk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dk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dk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buNone/>
            </a:pPr>
            <a:endParaRPr lang="en-US" sz="2200" dirty="0">
              <a:cs typeface="Times New Roman" pitchFamily="18" charset="0"/>
            </a:endParaRPr>
          </a:p>
        </p:txBody>
      </p:sp>
      <p:sp>
        <p:nvSpPr>
          <p:cNvPr id="15" name="Rectangle 14">
            <a:extLst>
              <a:ext uri="{FF2B5EF4-FFF2-40B4-BE49-F238E27FC236}">
                <a16:creationId xmlns:a16="http://schemas.microsoft.com/office/drawing/2014/main" id="{13BB3A6A-CCA4-3A63-B8A4-7EC56A2901CF}"/>
              </a:ext>
            </a:extLst>
          </p:cNvPr>
          <p:cNvSpPr/>
          <p:nvPr/>
        </p:nvSpPr>
        <p:spPr>
          <a:xfrm>
            <a:off x="217713" y="1"/>
            <a:ext cx="11854543" cy="722313"/>
          </a:xfrm>
          <a:prstGeom prst="rect">
            <a:avLst/>
          </a:prstGeom>
          <a:ln>
            <a:solidFill>
              <a:srgbClr val="00B0F0"/>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a:t>Examples of narrow AI</a:t>
            </a:r>
            <a:endParaRPr lang="en-IN" sz="2800" b="1" dirty="0"/>
          </a:p>
        </p:txBody>
      </p:sp>
      <p:sp>
        <p:nvSpPr>
          <p:cNvPr id="2" name="Content Placeholder 2">
            <a:extLst>
              <a:ext uri="{FF2B5EF4-FFF2-40B4-BE49-F238E27FC236}">
                <a16:creationId xmlns:a16="http://schemas.microsoft.com/office/drawing/2014/main" id="{288A564B-952B-1287-D800-A61ADC1C3B1A}"/>
              </a:ext>
            </a:extLst>
          </p:cNvPr>
          <p:cNvSpPr>
            <a:spLocks noGrp="1"/>
          </p:cNvSpPr>
          <p:nvPr>
            <p:ph idx="1"/>
          </p:nvPr>
        </p:nvSpPr>
        <p:spPr>
          <a:xfrm>
            <a:off x="326571" y="914400"/>
            <a:ext cx="10341429" cy="6059487"/>
          </a:xfrm>
        </p:spPr>
        <p:txBody>
          <a:bodyPr/>
          <a:lstStyle/>
          <a:p>
            <a:pPr algn="l">
              <a:buFont typeface="Arial" panose="020B0604020202020204" pitchFamily="34" charset="0"/>
              <a:buChar char="•"/>
            </a:pPr>
            <a:endParaRPr lang="en-IN" sz="1800" dirty="0">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IN" sz="1800" dirty="0" err="1">
                <a:latin typeface="Times New Roman" panose="02020603050405020304" pitchFamily="18" charset="0"/>
                <a:cs typeface="Times New Roman" panose="02020603050405020304" pitchFamily="18" charset="0"/>
              </a:rPr>
              <a:t>Rankbrain</a:t>
            </a:r>
            <a:r>
              <a:rPr lang="en-IN" sz="1800" dirty="0">
                <a:latin typeface="Times New Roman" panose="02020603050405020304" pitchFamily="18" charset="0"/>
                <a:cs typeface="Times New Roman" panose="02020603050405020304" pitchFamily="18" charset="0"/>
              </a:rPr>
              <a:t> by Google / </a:t>
            </a:r>
            <a:r>
              <a:rPr lang="en-IN" sz="1800" dirty="0">
                <a:solidFill>
                  <a:srgbClr val="000000"/>
                </a:solidFill>
                <a:latin typeface="Times New Roman" panose="02020603050405020304" pitchFamily="18" charset="0"/>
                <a:cs typeface="Times New Roman" panose="02020603050405020304" pitchFamily="18" charset="0"/>
              </a:rPr>
              <a:t>Google Search</a:t>
            </a:r>
          </a:p>
          <a:p>
            <a:pPr algn="l">
              <a:buFont typeface="Arial" panose="020B0604020202020204" pitchFamily="34" charset="0"/>
              <a:buChar char="•"/>
            </a:pPr>
            <a:r>
              <a:rPr lang="en-IN" sz="1800" dirty="0">
                <a:solidFill>
                  <a:srgbClr val="000000"/>
                </a:solidFill>
                <a:latin typeface="Times New Roman" panose="02020603050405020304" pitchFamily="18" charset="0"/>
                <a:cs typeface="Times New Roman" panose="02020603050405020304" pitchFamily="18" charset="0"/>
              </a:rPr>
              <a:t>Siri by Apple, Alexa by Amazon, Cortana by Microsoft and other virtual assistants</a:t>
            </a:r>
          </a:p>
          <a:p>
            <a:pPr algn="l">
              <a:buFont typeface="Arial" panose="020B0604020202020204" pitchFamily="34" charset="0"/>
              <a:buChar char="•"/>
            </a:pPr>
            <a:r>
              <a:rPr lang="en-IN" sz="1800" dirty="0">
                <a:solidFill>
                  <a:srgbClr val="000000"/>
                </a:solidFill>
                <a:latin typeface="Times New Roman" panose="02020603050405020304" pitchFamily="18" charset="0"/>
                <a:cs typeface="Times New Roman" panose="02020603050405020304" pitchFamily="18" charset="0"/>
              </a:rPr>
              <a:t>IBM’s Watson</a:t>
            </a:r>
          </a:p>
          <a:p>
            <a:pPr algn="l">
              <a:buFont typeface="Arial" panose="020B0604020202020204" pitchFamily="34" charset="0"/>
              <a:buChar char="•"/>
            </a:pPr>
            <a:r>
              <a:rPr lang="en-IN" sz="1800" dirty="0">
                <a:solidFill>
                  <a:srgbClr val="FF0000"/>
                </a:solidFill>
                <a:latin typeface="Times New Roman" panose="02020603050405020304" pitchFamily="18" charset="0"/>
                <a:cs typeface="Times New Roman" panose="02020603050405020304" pitchFamily="18" charset="0"/>
              </a:rPr>
              <a:t>Image / facial recognition software</a:t>
            </a:r>
          </a:p>
          <a:p>
            <a:pPr algn="l">
              <a:buFont typeface="Arial" panose="020B0604020202020204" pitchFamily="34" charset="0"/>
              <a:buChar char="•"/>
            </a:pPr>
            <a:r>
              <a:rPr lang="en-IN" sz="1800" dirty="0">
                <a:solidFill>
                  <a:srgbClr val="000000"/>
                </a:solidFill>
                <a:latin typeface="Times New Roman" panose="02020603050405020304" pitchFamily="18" charset="0"/>
                <a:cs typeface="Times New Roman" panose="02020603050405020304" pitchFamily="18" charset="0"/>
              </a:rPr>
              <a:t>Disease mapping and prediction tools</a:t>
            </a:r>
          </a:p>
          <a:p>
            <a:pPr algn="l">
              <a:buFont typeface="Arial" panose="020B0604020202020204" pitchFamily="34" charset="0"/>
              <a:buChar char="•"/>
            </a:pPr>
            <a:r>
              <a:rPr lang="en-IN" sz="1800" dirty="0">
                <a:solidFill>
                  <a:srgbClr val="000000"/>
                </a:solidFill>
                <a:latin typeface="Times New Roman" panose="02020603050405020304" pitchFamily="18" charset="0"/>
                <a:cs typeface="Times New Roman" panose="02020603050405020304" pitchFamily="18" charset="0"/>
              </a:rPr>
              <a:t>Manufacturing and drone robots</a:t>
            </a:r>
          </a:p>
          <a:p>
            <a:pPr algn="l">
              <a:buFont typeface="Arial" panose="020B0604020202020204" pitchFamily="34" charset="0"/>
              <a:buChar char="•"/>
            </a:pPr>
            <a:r>
              <a:rPr lang="en-IN" sz="1800" dirty="0">
                <a:solidFill>
                  <a:srgbClr val="FF0000"/>
                </a:solidFill>
                <a:latin typeface="Times New Roman" panose="02020603050405020304" pitchFamily="18" charset="0"/>
                <a:cs typeface="Times New Roman" panose="02020603050405020304" pitchFamily="18" charset="0"/>
              </a:rPr>
              <a:t>Email spam filters / social media monitoring tools for dangerous content</a:t>
            </a:r>
          </a:p>
          <a:p>
            <a:pPr algn="l">
              <a:buFont typeface="Arial" panose="020B0604020202020204" pitchFamily="34" charset="0"/>
              <a:buChar char="•"/>
            </a:pPr>
            <a:r>
              <a:rPr lang="en-IN" sz="1800" dirty="0">
                <a:solidFill>
                  <a:srgbClr val="000000"/>
                </a:solidFill>
                <a:latin typeface="Times New Roman" panose="02020603050405020304" pitchFamily="18" charset="0"/>
                <a:cs typeface="Times New Roman" panose="02020603050405020304" pitchFamily="18" charset="0"/>
              </a:rPr>
              <a:t>Entertainment or marketing content recommendations based on watch/listen/purchase behaviour</a:t>
            </a:r>
          </a:p>
          <a:p>
            <a:pPr algn="l">
              <a:buFont typeface="Arial" panose="020B0604020202020204" pitchFamily="34" charset="0"/>
              <a:buChar char="•"/>
            </a:pPr>
            <a:r>
              <a:rPr lang="en-IN" sz="1800" dirty="0">
                <a:solidFill>
                  <a:srgbClr val="FF0000"/>
                </a:solidFill>
                <a:latin typeface="Times New Roman" panose="02020603050405020304" pitchFamily="18" charset="0"/>
                <a:cs typeface="Times New Roman" panose="02020603050405020304" pitchFamily="18" charset="0"/>
              </a:rPr>
              <a:t>Self-driving cars</a:t>
            </a:r>
          </a:p>
          <a:p>
            <a:pPr marL="0" indent="0">
              <a:lnSpc>
                <a:spcPct val="150000"/>
              </a:lnSpc>
              <a:buNone/>
            </a:pPr>
            <a:endParaRPr lang="en-IN" sz="2000" dirty="0"/>
          </a:p>
        </p:txBody>
      </p:sp>
    </p:spTree>
    <p:extLst>
      <p:ext uri="{BB962C8B-B14F-4D97-AF65-F5344CB8AC3E}">
        <p14:creationId xmlns:p14="http://schemas.microsoft.com/office/powerpoint/2010/main" val="2640247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79380D85-96AA-B75F-8E86-4E8975A22D8D}"/>
              </a:ext>
            </a:extLst>
          </p:cNvPr>
          <p:cNvSpPr txBox="1">
            <a:spLocks/>
          </p:cNvSpPr>
          <p:nvPr/>
        </p:nvSpPr>
        <p:spPr bwMode="auto">
          <a:xfrm>
            <a:off x="130629" y="798514"/>
            <a:ext cx="11876314" cy="6059487"/>
          </a:xfrm>
          <a:prstGeom prst="rect">
            <a:avLst/>
          </a:prstGeom>
          <a:ln w="25400" cap="flat" cmpd="sng" algn="ctr">
            <a:solidFill>
              <a:srgbClr val="00B0F0"/>
            </a:solidFill>
            <a:prstDash val="solid"/>
            <a:miter lim="800000"/>
            <a:headEnd/>
            <a:tailEnd/>
          </a:ln>
          <a:effectLst>
            <a:outerShdw blurRad="57785" dist="33020" dir="3180000" algn="ctr">
              <a:srgbClr val="000000">
                <a:alpha val="30000"/>
              </a:srgbClr>
            </a:out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Font typeface="Arial" charset="0"/>
              <a:buChar char="•"/>
              <a:defRPr sz="3200" kern="1200">
                <a:solidFill>
                  <a:schemeClr val="dk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dk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dk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dk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buNone/>
            </a:pPr>
            <a:endParaRPr lang="en-US" sz="2200" dirty="0">
              <a:cs typeface="Times New Roman" pitchFamily="18" charset="0"/>
            </a:endParaRPr>
          </a:p>
        </p:txBody>
      </p:sp>
      <p:sp>
        <p:nvSpPr>
          <p:cNvPr id="15" name="Rectangle 14">
            <a:extLst>
              <a:ext uri="{FF2B5EF4-FFF2-40B4-BE49-F238E27FC236}">
                <a16:creationId xmlns:a16="http://schemas.microsoft.com/office/drawing/2014/main" id="{13BB3A6A-CCA4-3A63-B8A4-7EC56A2901CF}"/>
              </a:ext>
            </a:extLst>
          </p:cNvPr>
          <p:cNvSpPr/>
          <p:nvPr/>
        </p:nvSpPr>
        <p:spPr>
          <a:xfrm>
            <a:off x="130629" y="0"/>
            <a:ext cx="11876314" cy="722313"/>
          </a:xfrm>
          <a:prstGeom prst="rect">
            <a:avLst/>
          </a:prstGeom>
          <a:ln>
            <a:solidFill>
              <a:srgbClr val="00B0F0"/>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a:t>Artificial general intelligence (AGI)</a:t>
            </a:r>
            <a:endParaRPr lang="en-IN" sz="2800" b="1" dirty="0"/>
          </a:p>
        </p:txBody>
      </p:sp>
      <p:sp>
        <p:nvSpPr>
          <p:cNvPr id="2" name="Content Placeholder 2">
            <a:extLst>
              <a:ext uri="{FF2B5EF4-FFF2-40B4-BE49-F238E27FC236}">
                <a16:creationId xmlns:a16="http://schemas.microsoft.com/office/drawing/2014/main" id="{288A564B-952B-1287-D800-A61ADC1C3B1A}"/>
              </a:ext>
            </a:extLst>
          </p:cNvPr>
          <p:cNvSpPr>
            <a:spLocks noGrp="1"/>
          </p:cNvSpPr>
          <p:nvPr>
            <p:ph idx="1"/>
          </p:nvPr>
        </p:nvSpPr>
        <p:spPr>
          <a:xfrm>
            <a:off x="751114" y="914400"/>
            <a:ext cx="10994572" cy="6059487"/>
          </a:xfrm>
        </p:spPr>
        <p:txBody>
          <a:bodyPr>
            <a:normAutofit/>
          </a:bodyPr>
          <a:lstStyle/>
          <a:p>
            <a:pPr>
              <a:lnSpc>
                <a:spcPct val="150000"/>
              </a:lnSpc>
            </a:pPr>
            <a:r>
              <a:rPr lang="en-US" sz="2400" dirty="0"/>
              <a:t>Artificial general intelligence (AGI), also referred to as </a:t>
            </a:r>
            <a:r>
              <a:rPr lang="en-US" sz="2400" dirty="0">
                <a:solidFill>
                  <a:srgbClr val="FF0000"/>
                </a:solidFill>
              </a:rPr>
              <a:t>strong AI </a:t>
            </a:r>
            <a:r>
              <a:rPr lang="en-US" sz="2400" dirty="0"/>
              <a:t>or </a:t>
            </a:r>
            <a:r>
              <a:rPr lang="en-US" sz="2400" dirty="0">
                <a:solidFill>
                  <a:srgbClr val="FF0000"/>
                </a:solidFill>
              </a:rPr>
              <a:t>deep AI, is the concept of a machine with general intelligence that mimics human intelligence and/or behaviors, with the ability to learn and apply its intelligence to solve any problem. </a:t>
            </a:r>
          </a:p>
          <a:p>
            <a:pPr>
              <a:lnSpc>
                <a:spcPct val="150000"/>
              </a:lnSpc>
            </a:pPr>
            <a:endParaRPr lang="en-US" sz="2400" dirty="0">
              <a:solidFill>
                <a:srgbClr val="FF0000"/>
              </a:solidFill>
            </a:endParaRPr>
          </a:p>
          <a:p>
            <a:pPr>
              <a:lnSpc>
                <a:spcPct val="150000"/>
              </a:lnSpc>
            </a:pPr>
            <a:r>
              <a:rPr lang="en-US" sz="2400" dirty="0"/>
              <a:t>AGI can think, understand, and act in a way that is indistinguishable from that of a human in any given situation.</a:t>
            </a:r>
            <a:endParaRPr lang="en-IN" sz="2400" dirty="0"/>
          </a:p>
        </p:txBody>
      </p:sp>
    </p:spTree>
    <p:extLst>
      <p:ext uri="{BB962C8B-B14F-4D97-AF65-F5344CB8AC3E}">
        <p14:creationId xmlns:p14="http://schemas.microsoft.com/office/powerpoint/2010/main" val="7756255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79380D85-96AA-B75F-8E86-4E8975A22D8D}"/>
              </a:ext>
            </a:extLst>
          </p:cNvPr>
          <p:cNvSpPr txBox="1">
            <a:spLocks/>
          </p:cNvSpPr>
          <p:nvPr/>
        </p:nvSpPr>
        <p:spPr bwMode="auto">
          <a:xfrm>
            <a:off x="185057" y="798514"/>
            <a:ext cx="11756572" cy="6059487"/>
          </a:xfrm>
          <a:prstGeom prst="rect">
            <a:avLst/>
          </a:prstGeom>
          <a:ln w="25400" cap="flat" cmpd="sng" algn="ctr">
            <a:solidFill>
              <a:srgbClr val="00B0F0"/>
            </a:solidFill>
            <a:prstDash val="solid"/>
            <a:miter lim="800000"/>
            <a:headEnd/>
            <a:tailEnd/>
          </a:ln>
          <a:effectLst>
            <a:outerShdw blurRad="57785" dist="33020" dir="3180000" algn="ctr">
              <a:srgbClr val="000000">
                <a:alpha val="30000"/>
              </a:srgbClr>
            </a:out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Font typeface="Arial" charset="0"/>
              <a:buChar char="•"/>
              <a:defRPr sz="3200" kern="1200">
                <a:solidFill>
                  <a:schemeClr val="dk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dk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dk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dk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buNone/>
            </a:pPr>
            <a:endParaRPr lang="en-US" sz="2200" dirty="0">
              <a:cs typeface="Times New Roman" pitchFamily="18" charset="0"/>
            </a:endParaRPr>
          </a:p>
        </p:txBody>
      </p:sp>
      <p:sp>
        <p:nvSpPr>
          <p:cNvPr id="15" name="Rectangle 14">
            <a:extLst>
              <a:ext uri="{FF2B5EF4-FFF2-40B4-BE49-F238E27FC236}">
                <a16:creationId xmlns:a16="http://schemas.microsoft.com/office/drawing/2014/main" id="{13BB3A6A-CCA4-3A63-B8A4-7EC56A2901CF}"/>
              </a:ext>
            </a:extLst>
          </p:cNvPr>
          <p:cNvSpPr/>
          <p:nvPr/>
        </p:nvSpPr>
        <p:spPr>
          <a:xfrm>
            <a:off x="185057" y="1"/>
            <a:ext cx="11756572" cy="722313"/>
          </a:xfrm>
          <a:prstGeom prst="rect">
            <a:avLst/>
          </a:prstGeom>
          <a:ln>
            <a:solidFill>
              <a:srgbClr val="00B0F0"/>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lnRef>
          <a:fillRef idx="1">
            <a:schemeClr val="lt1"/>
          </a:fillRef>
          <a:effectRef idx="0">
            <a:schemeClr val="accent1"/>
          </a:effectRef>
          <a:fontRef idx="minor">
            <a:schemeClr val="dk1"/>
          </a:fontRef>
        </p:style>
        <p:txBody>
          <a:bodyPr rtlCol="0" anchor="ctr"/>
          <a:lstStyle/>
          <a:p>
            <a:pPr algn="ctr"/>
            <a:r>
              <a:rPr lang="en-US" sz="2800" b="1" dirty="0"/>
              <a:t>Artificial Superintelligence (ASI)</a:t>
            </a:r>
            <a:endParaRPr lang="en-IN" sz="2800" b="1" dirty="0"/>
          </a:p>
        </p:txBody>
      </p:sp>
      <p:sp>
        <p:nvSpPr>
          <p:cNvPr id="2" name="Content Placeholder 2">
            <a:extLst>
              <a:ext uri="{FF2B5EF4-FFF2-40B4-BE49-F238E27FC236}">
                <a16:creationId xmlns:a16="http://schemas.microsoft.com/office/drawing/2014/main" id="{288A564B-952B-1287-D800-A61ADC1C3B1A}"/>
              </a:ext>
            </a:extLst>
          </p:cNvPr>
          <p:cNvSpPr>
            <a:spLocks noGrp="1"/>
          </p:cNvSpPr>
          <p:nvPr>
            <p:ph idx="1"/>
          </p:nvPr>
        </p:nvSpPr>
        <p:spPr>
          <a:xfrm>
            <a:off x="370113" y="914400"/>
            <a:ext cx="11419115" cy="6059487"/>
          </a:xfrm>
        </p:spPr>
        <p:txBody>
          <a:bodyPr>
            <a:normAutofit/>
          </a:bodyPr>
          <a:lstStyle/>
          <a:p>
            <a:pPr>
              <a:lnSpc>
                <a:spcPct val="150000"/>
              </a:lnSpc>
            </a:pPr>
            <a:endParaRPr lang="en-US" sz="2600" dirty="0"/>
          </a:p>
          <a:p>
            <a:pPr>
              <a:lnSpc>
                <a:spcPct val="150000"/>
              </a:lnSpc>
            </a:pPr>
            <a:r>
              <a:rPr lang="en-US" sz="2600" dirty="0"/>
              <a:t>Artificial super intelligence (ASI), is the hypothetical AI that doesn’t just mimic or understand human intelligence and behavior</a:t>
            </a:r>
          </a:p>
          <a:p>
            <a:pPr>
              <a:lnSpc>
                <a:spcPct val="150000"/>
              </a:lnSpc>
            </a:pPr>
            <a:endParaRPr lang="en-US" sz="2600" dirty="0"/>
          </a:p>
          <a:p>
            <a:pPr>
              <a:lnSpc>
                <a:spcPct val="150000"/>
              </a:lnSpc>
            </a:pPr>
            <a:r>
              <a:rPr lang="en-US" sz="2600" dirty="0"/>
              <a:t> </a:t>
            </a:r>
            <a:r>
              <a:rPr lang="en-US" sz="2600" dirty="0">
                <a:solidFill>
                  <a:srgbClr val="FF0000"/>
                </a:solidFill>
              </a:rPr>
              <a:t>ASI is where machines become self-aware and surpass the capacity of human intelligence and ability.</a:t>
            </a:r>
            <a:endParaRPr lang="en-IN" sz="2600" dirty="0">
              <a:solidFill>
                <a:srgbClr val="FF0000"/>
              </a:solidFill>
            </a:endParaRPr>
          </a:p>
        </p:txBody>
      </p:sp>
    </p:spTree>
    <p:extLst>
      <p:ext uri="{BB962C8B-B14F-4D97-AF65-F5344CB8AC3E}">
        <p14:creationId xmlns:p14="http://schemas.microsoft.com/office/powerpoint/2010/main" val="2748232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741BED6-3823-E533-CD5D-33304CFEC789}"/>
              </a:ext>
            </a:extLst>
          </p:cNvPr>
          <p:cNvSpPr/>
          <p:nvPr/>
        </p:nvSpPr>
        <p:spPr>
          <a:xfrm>
            <a:off x="0" y="-283028"/>
            <a:ext cx="12192000" cy="6858000"/>
          </a:xfrm>
          <a:prstGeom prst="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itle 1">
            <a:extLst>
              <a:ext uri="{FF2B5EF4-FFF2-40B4-BE49-F238E27FC236}">
                <a16:creationId xmlns:a16="http://schemas.microsoft.com/office/drawing/2014/main" id="{7DE88500-3CF8-4097-8DEC-19D4A816CC27}"/>
              </a:ext>
            </a:extLst>
          </p:cNvPr>
          <p:cNvSpPr>
            <a:spLocks noGrp="1"/>
          </p:cNvSpPr>
          <p:nvPr>
            <p:ph type="title"/>
          </p:nvPr>
        </p:nvSpPr>
        <p:spPr>
          <a:xfrm>
            <a:off x="6497213" y="855695"/>
            <a:ext cx="3354691" cy="1028700"/>
          </a:xfrm>
          <a:prstGeom prst="rect">
            <a:avLst/>
          </a:prstGeom>
        </p:spPr>
        <p:txBody>
          <a:bodyPr vert="horz" wrap="square" lIns="68580" tIns="34290" rIns="68580" bIns="34290" numCol="1" rtlCol="0" anchor="ctr" anchorCtr="0" compatLnSpc="1">
            <a:prstTxWarp prst="textNoShape">
              <a:avLst/>
            </a:prstTxWarp>
            <a:normAutofit fontScale="90000"/>
          </a:bodyPr>
          <a:lstStyle/>
          <a:p>
            <a:pPr>
              <a:lnSpc>
                <a:spcPct val="90000"/>
              </a:lnSpc>
            </a:pPr>
            <a:r>
              <a:rPr lang="en-IN" sz="3600" b="1" dirty="0"/>
              <a:t>Machine Learning</a:t>
            </a:r>
            <a:endParaRPr lang="en-US" sz="3600" dirty="0"/>
          </a:p>
        </p:txBody>
      </p:sp>
      <p:sp>
        <p:nvSpPr>
          <p:cNvPr id="11" name="Text Placeholder 3">
            <a:extLst>
              <a:ext uri="{FF2B5EF4-FFF2-40B4-BE49-F238E27FC236}">
                <a16:creationId xmlns:a16="http://schemas.microsoft.com/office/drawing/2014/main" id="{D2A7D9C9-44A9-4426-88FF-AAD1CA851446}"/>
              </a:ext>
            </a:extLst>
          </p:cNvPr>
          <p:cNvSpPr>
            <a:spLocks noGrp="1"/>
          </p:cNvSpPr>
          <p:nvPr>
            <p:ph type="body" sz="half" idx="2"/>
          </p:nvPr>
        </p:nvSpPr>
        <p:spPr>
          <a:xfrm>
            <a:off x="6154316" y="1884395"/>
            <a:ext cx="3849564" cy="2948940"/>
          </a:xfrm>
        </p:spPr>
        <p:txBody>
          <a:bodyPr vert="horz" wrap="square" lIns="68580" tIns="34290" rIns="68580" bIns="34290" numCol="1" rtlCol="0" anchor="t" anchorCtr="0" compatLnSpc="1">
            <a:prstTxWarp prst="textNoShape">
              <a:avLst/>
            </a:prstTxWarp>
            <a:noAutofit/>
          </a:bodyPr>
          <a:lstStyle/>
          <a:p>
            <a:pPr marL="162000" indent="-162000">
              <a:spcBef>
                <a:spcPts val="675"/>
              </a:spcBef>
              <a:buClr>
                <a:schemeClr val="accent1"/>
              </a:buClr>
              <a:buFont typeface="Arial" panose="020B0604020202020204" pitchFamily="34" charset="0"/>
              <a:buChar char="•"/>
            </a:pPr>
            <a:r>
              <a:rPr lang="en-US" sz="1800" dirty="0"/>
              <a:t>Machine learning, a branch of artificial intelligence, concerns the construction and study of systems that learn from data.</a:t>
            </a:r>
          </a:p>
          <a:p>
            <a:pPr marL="162000" indent="-162000">
              <a:spcBef>
                <a:spcPts val="675"/>
              </a:spcBef>
              <a:buClr>
                <a:schemeClr val="accent1"/>
              </a:buClr>
              <a:buFont typeface="Arial" panose="020B0604020202020204" pitchFamily="34" charset="0"/>
              <a:buChar char="•"/>
            </a:pPr>
            <a:r>
              <a:rPr lang="en-US" sz="1800" dirty="0"/>
              <a:t>In 1959, Arthur Samuel defined machine learning as a “Field of study that gives computers the ability to learn without being explicitly programmed”.</a:t>
            </a:r>
          </a:p>
          <a:p>
            <a:pPr marL="162000" indent="-162000">
              <a:spcBef>
                <a:spcPts val="675"/>
              </a:spcBef>
              <a:buClr>
                <a:schemeClr val="accent1"/>
              </a:buClr>
              <a:buFont typeface="Arial" panose="020B0604020202020204" pitchFamily="34" charset="0"/>
              <a:buChar char="•"/>
            </a:pPr>
            <a:r>
              <a:rPr lang="en-US" sz="1800" dirty="0"/>
              <a:t>Tom M. Mitchell provided a widely quoted, more formal definition: “ A computer program is said to learn from experience E with respect to some class of task T and performance measure P, if its performance at task in T, as measured by P, improves with experience E”.</a:t>
            </a:r>
          </a:p>
        </p:txBody>
      </p:sp>
      <p:sp>
        <p:nvSpPr>
          <p:cNvPr id="12" name="Rectangle 11">
            <a:extLst>
              <a:ext uri="{FF2B5EF4-FFF2-40B4-BE49-F238E27FC236}">
                <a16:creationId xmlns:a16="http://schemas.microsoft.com/office/drawing/2014/main" id="{DE116A30-2911-C917-C401-657FD57A416C}"/>
              </a:ext>
            </a:extLst>
          </p:cNvPr>
          <p:cNvSpPr/>
          <p:nvPr/>
        </p:nvSpPr>
        <p:spPr>
          <a:xfrm>
            <a:off x="1524000" y="857250"/>
            <a:ext cx="4178566" cy="51435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pic>
        <p:nvPicPr>
          <p:cNvPr id="27" name="Picture Placeholder 6">
            <a:extLst>
              <a:ext uri="{FF2B5EF4-FFF2-40B4-BE49-F238E27FC236}">
                <a16:creationId xmlns:a16="http://schemas.microsoft.com/office/drawing/2014/main" id="{0035F6FF-85D0-3175-CCDE-1A08576A2756}"/>
              </a:ext>
            </a:extLst>
          </p:cNvPr>
          <p:cNvPicPr preferRelativeResize="0">
            <a:picLocks/>
          </p:cNvPicPr>
          <p:nvPr/>
        </p:nvPicPr>
        <p:blipFill>
          <a:blip r:embed="rId3">
            <a:extLst>
              <a:ext uri="{837473B0-CC2E-450A-ABE3-18F120FF3D39}">
                <a1611:picAttrSrcUrl xmlns:a1611="http://schemas.microsoft.com/office/drawing/2016/11/main" r:id="rId4"/>
              </a:ext>
            </a:extLst>
          </a:blip>
          <a:stretch/>
        </p:blipFill>
        <p:spPr>
          <a:xfrm>
            <a:off x="1844942" y="1114426"/>
            <a:ext cx="4251059" cy="4815991"/>
          </a:xfrm>
          <a:prstGeom prst="rect">
            <a:avLst/>
          </a:prstGeom>
        </p:spPr>
      </p:pic>
      <p:sp>
        <p:nvSpPr>
          <p:cNvPr id="3" name="Rectangle 2">
            <a:extLst>
              <a:ext uri="{FF2B5EF4-FFF2-40B4-BE49-F238E27FC236}">
                <a16:creationId xmlns:a16="http://schemas.microsoft.com/office/drawing/2014/main" id="{1F3EC87F-E0CB-4E82-5209-FBBD9B925DC7}"/>
              </a:ext>
            </a:extLst>
          </p:cNvPr>
          <p:cNvSpPr/>
          <p:nvPr/>
        </p:nvSpPr>
        <p:spPr>
          <a:xfrm>
            <a:off x="185057" y="1"/>
            <a:ext cx="11789229" cy="722313"/>
          </a:xfrm>
          <a:prstGeom prst="rect">
            <a:avLst/>
          </a:prstGeom>
          <a:ln>
            <a:solidFill>
              <a:srgbClr val="00B0F0"/>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lnRef>
          <a:fillRef idx="1">
            <a:schemeClr val="lt1"/>
          </a:fillRef>
          <a:effectRef idx="0">
            <a:schemeClr val="accent1"/>
          </a:effectRef>
          <a:fontRef idx="minor">
            <a:schemeClr val="dk1"/>
          </a:fontRef>
        </p:style>
        <p:txBody>
          <a:bodyPr rtlCol="0" anchor="ctr"/>
          <a:lstStyle/>
          <a:p>
            <a:pPr algn="ctr"/>
            <a:r>
              <a:rPr lang="en-IN" sz="2800" b="1" dirty="0"/>
              <a:t>Machine Learning, the first step to AI</a:t>
            </a:r>
          </a:p>
        </p:txBody>
      </p:sp>
    </p:spTree>
    <p:extLst>
      <p:ext uri="{BB962C8B-B14F-4D97-AF65-F5344CB8AC3E}">
        <p14:creationId xmlns:p14="http://schemas.microsoft.com/office/powerpoint/2010/main" val="15484017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1443EF-5808-337B-0184-B870F22DB461}"/>
              </a:ext>
            </a:extLst>
          </p:cNvPr>
          <p:cNvSpPr txBox="1"/>
          <p:nvPr/>
        </p:nvSpPr>
        <p:spPr>
          <a:xfrm>
            <a:off x="337457" y="555171"/>
            <a:ext cx="11255829" cy="3046988"/>
          </a:xfrm>
          <a:prstGeom prst="rect">
            <a:avLst/>
          </a:prstGeom>
          <a:noFill/>
        </p:spPr>
        <p:txBody>
          <a:bodyPr wrap="square">
            <a:spAutoFit/>
          </a:bodyPr>
          <a:lstStyle/>
          <a:p>
            <a:r>
              <a:rPr lang="en-US" sz="2800" dirty="0"/>
              <a:t> </a:t>
            </a:r>
            <a:r>
              <a:rPr lang="en-US" sz="3200" dirty="0" err="1"/>
              <a:t>i</a:t>
            </a:r>
            <a:r>
              <a:rPr lang="en-US" sz="3200" dirty="0"/>
              <a:t>) Handwriting recognition learning problem </a:t>
            </a:r>
          </a:p>
          <a:p>
            <a:r>
              <a:rPr lang="en-US" sz="3200" dirty="0"/>
              <a:t>	• Task T: </a:t>
            </a:r>
            <a:r>
              <a:rPr lang="en-US" sz="3200" dirty="0" err="1"/>
              <a:t>Recognising</a:t>
            </a:r>
            <a:r>
              <a:rPr lang="en-US" sz="3200" dirty="0"/>
              <a:t> and classifying handwritten    words    		within images </a:t>
            </a:r>
          </a:p>
          <a:p>
            <a:r>
              <a:rPr lang="en-US" sz="3200" dirty="0"/>
              <a:t>	• Performance P: Percent of words correctly classified </a:t>
            </a:r>
          </a:p>
          <a:p>
            <a:r>
              <a:rPr lang="en-US" sz="3200" dirty="0"/>
              <a:t>	• Training experience E: A dataset of handwritten words 			with given 	classifications </a:t>
            </a:r>
          </a:p>
        </p:txBody>
      </p:sp>
    </p:spTree>
    <p:extLst>
      <p:ext uri="{BB962C8B-B14F-4D97-AF65-F5344CB8AC3E}">
        <p14:creationId xmlns:p14="http://schemas.microsoft.com/office/powerpoint/2010/main" val="19860031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1443EF-5808-337B-0184-B870F22DB461}"/>
              </a:ext>
            </a:extLst>
          </p:cNvPr>
          <p:cNvSpPr txBox="1"/>
          <p:nvPr/>
        </p:nvSpPr>
        <p:spPr>
          <a:xfrm>
            <a:off x="337457" y="555171"/>
            <a:ext cx="11255829" cy="1477328"/>
          </a:xfrm>
          <a:prstGeom prst="rect">
            <a:avLst/>
          </a:prstGeom>
          <a:noFill/>
        </p:spPr>
        <p:txBody>
          <a:bodyPr wrap="square">
            <a:spAutoFit/>
          </a:bodyPr>
          <a:lstStyle/>
          <a:p>
            <a:r>
              <a:rPr lang="en-US" dirty="0"/>
              <a:t>ii) A robot driving learning problem </a:t>
            </a:r>
          </a:p>
          <a:p>
            <a:r>
              <a:rPr lang="en-US" dirty="0"/>
              <a:t>	• Task T: Driving on highways using vision sensors </a:t>
            </a:r>
          </a:p>
          <a:p>
            <a:r>
              <a:rPr lang="en-US" dirty="0"/>
              <a:t>	• Performance measure P: Average distance traveled before an error </a:t>
            </a:r>
          </a:p>
          <a:p>
            <a:r>
              <a:rPr lang="en-US" dirty="0"/>
              <a:t>	• training experience: A sequence of images and steering commands recorded while observing a human driver </a:t>
            </a:r>
          </a:p>
        </p:txBody>
      </p:sp>
    </p:spTree>
    <p:extLst>
      <p:ext uri="{BB962C8B-B14F-4D97-AF65-F5344CB8AC3E}">
        <p14:creationId xmlns:p14="http://schemas.microsoft.com/office/powerpoint/2010/main" val="710979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1443EF-5808-337B-0184-B870F22DB461}"/>
              </a:ext>
            </a:extLst>
          </p:cNvPr>
          <p:cNvSpPr txBox="1"/>
          <p:nvPr/>
        </p:nvSpPr>
        <p:spPr>
          <a:xfrm>
            <a:off x="304800" y="489856"/>
            <a:ext cx="11255829" cy="1200329"/>
          </a:xfrm>
          <a:prstGeom prst="rect">
            <a:avLst/>
          </a:prstGeom>
          <a:noFill/>
        </p:spPr>
        <p:txBody>
          <a:bodyPr wrap="square">
            <a:spAutoFit/>
          </a:bodyPr>
          <a:lstStyle/>
          <a:p>
            <a:r>
              <a:rPr lang="en-US" dirty="0"/>
              <a:t>iii) A chess learning problem </a:t>
            </a:r>
          </a:p>
          <a:p>
            <a:r>
              <a:rPr lang="en-US" dirty="0"/>
              <a:t>	• Task T: Playing chess </a:t>
            </a:r>
          </a:p>
          <a:p>
            <a:r>
              <a:rPr lang="en-US" dirty="0"/>
              <a:t>	• Performance measure P: Percent of games won against opponents </a:t>
            </a:r>
          </a:p>
          <a:p>
            <a:r>
              <a:rPr lang="en-US" dirty="0"/>
              <a:t>	• Training experience E: Playing practice games against itself</a:t>
            </a:r>
            <a:endParaRPr lang="en-IN" dirty="0"/>
          </a:p>
        </p:txBody>
      </p:sp>
    </p:spTree>
    <p:extLst>
      <p:ext uri="{BB962C8B-B14F-4D97-AF65-F5344CB8AC3E}">
        <p14:creationId xmlns:p14="http://schemas.microsoft.com/office/powerpoint/2010/main" val="18499861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2">
            <a:extLst>
              <a:ext uri="{FF2B5EF4-FFF2-40B4-BE49-F238E27FC236}">
                <a16:creationId xmlns:a16="http://schemas.microsoft.com/office/drawing/2014/main" id="{354B1B3F-310B-0D25-3CFF-59A491BCA6CC}"/>
              </a:ext>
            </a:extLst>
          </p:cNvPr>
          <p:cNvGraphicFramePr>
            <a:graphicFrameLocks noGrp="1"/>
          </p:cNvGraphicFramePr>
          <p:nvPr>
            <p:ph idx="1"/>
            <p:extLst>
              <p:ext uri="{D42A27DB-BD31-4B8C-83A1-F6EECF244321}">
                <p14:modId xmlns:p14="http://schemas.microsoft.com/office/powerpoint/2010/main" val="2832266395"/>
              </p:ext>
            </p:extLst>
          </p:nvPr>
        </p:nvGraphicFramePr>
        <p:xfrm>
          <a:off x="838200" y="533400"/>
          <a:ext cx="10148147" cy="56087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59241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D7FF384-D4A3-80B4-280D-5D775D9A9E45}"/>
              </a:ext>
            </a:extLst>
          </p:cNvPr>
          <p:cNvSpPr/>
          <p:nvPr/>
        </p:nvSpPr>
        <p:spPr>
          <a:xfrm>
            <a:off x="348343" y="315686"/>
            <a:ext cx="11636828" cy="6259285"/>
          </a:xfrm>
          <a:prstGeom prst="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itle 1"/>
          <p:cNvSpPr>
            <a:spLocks noGrp="1"/>
          </p:cNvSpPr>
          <p:nvPr>
            <p:ph type="title"/>
          </p:nvPr>
        </p:nvSpPr>
        <p:spPr>
          <a:xfrm>
            <a:off x="793662" y="386930"/>
            <a:ext cx="10066122" cy="1298448"/>
          </a:xfrm>
        </p:spPr>
        <p:txBody>
          <a:bodyPr anchor="b">
            <a:normAutofit/>
          </a:bodyPr>
          <a:lstStyle/>
          <a:p>
            <a:r>
              <a:rPr lang="en-US" sz="4800"/>
              <a:t>What is Machine Learning</a:t>
            </a:r>
          </a:p>
        </p:txBody>
      </p:sp>
      <p:sp>
        <p:nvSpPr>
          <p:cNvPr id="3" name="Content Placeholder 2"/>
          <p:cNvSpPr>
            <a:spLocks noGrp="1"/>
          </p:cNvSpPr>
          <p:nvPr>
            <p:ph idx="1"/>
          </p:nvPr>
        </p:nvSpPr>
        <p:spPr>
          <a:xfrm>
            <a:off x="793661" y="2599509"/>
            <a:ext cx="4530898" cy="3639450"/>
          </a:xfrm>
        </p:spPr>
        <p:txBody>
          <a:bodyPr anchor="ctr">
            <a:normAutofit/>
          </a:bodyPr>
          <a:lstStyle/>
          <a:p>
            <a:r>
              <a:rPr lang="en-US" sz="2000">
                <a:latin typeface="Times New Roman" panose="02020603050405020304" pitchFamily="18" charset="0"/>
                <a:cs typeface="Times New Roman" panose="02020603050405020304" pitchFamily="18" charset="0"/>
              </a:rPr>
              <a:t>Machine learning is an application of AI that provides systems the ability to learn on their own and improve from experiences without being programmed externally.</a:t>
            </a:r>
          </a:p>
        </p:txBody>
      </p:sp>
      <p:pic>
        <p:nvPicPr>
          <p:cNvPr id="4" name="Picture 3"/>
          <p:cNvPicPr>
            <a:picLocks noChangeAspect="1"/>
          </p:cNvPicPr>
          <p:nvPr/>
        </p:nvPicPr>
        <p:blipFill>
          <a:blip r:embed="rId2"/>
          <a:stretch>
            <a:fillRect/>
          </a:stretch>
        </p:blipFill>
        <p:spPr>
          <a:xfrm>
            <a:off x="5911532" y="2873548"/>
            <a:ext cx="5150277" cy="2935657"/>
          </a:xfrm>
          <a:prstGeom prst="rect">
            <a:avLst/>
          </a:prstGeom>
        </p:spPr>
      </p:pic>
    </p:spTree>
    <p:extLst>
      <p:ext uri="{BB962C8B-B14F-4D97-AF65-F5344CB8AC3E}">
        <p14:creationId xmlns:p14="http://schemas.microsoft.com/office/powerpoint/2010/main" val="37868778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FBD382C-B6E5-E731-C963-414930E8FB28}"/>
              </a:ext>
            </a:extLst>
          </p:cNvPr>
          <p:cNvSpPr/>
          <p:nvPr/>
        </p:nvSpPr>
        <p:spPr>
          <a:xfrm>
            <a:off x="348343" y="315686"/>
            <a:ext cx="11636828" cy="6259285"/>
          </a:xfrm>
          <a:prstGeom prst="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useBgFill="1">
        <p:nvSpPr>
          <p:cNvPr id="28" name="Rectangle 27">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E88500-3CF8-4097-8DEC-19D4A816CC27}"/>
              </a:ext>
            </a:extLst>
          </p:cNvPr>
          <p:cNvSpPr>
            <a:spLocks noGrp="1"/>
          </p:cNvSpPr>
          <p:nvPr>
            <p:ph type="title"/>
          </p:nvPr>
        </p:nvSpPr>
        <p:spPr>
          <a:xfrm>
            <a:off x="1188069" y="381935"/>
            <a:ext cx="9356106" cy="1200329"/>
          </a:xfrm>
          <a:prstGeom prst="rect">
            <a:avLst/>
          </a:prstGeom>
        </p:spPr>
        <p:txBody>
          <a:bodyPr vert="horz" lIns="91440" tIns="45720" rIns="91440" bIns="45720" numCol="1" rtlCol="0" anchor="t" anchorCtr="0" compatLnSpc="1">
            <a:prstTxWarp prst="textNoShape">
              <a:avLst/>
            </a:prstTxWarp>
            <a:normAutofit/>
          </a:bodyPr>
          <a:lstStyle/>
          <a:p>
            <a:r>
              <a:rPr lang="en-US" sz="8000" kern="1200">
                <a:solidFill>
                  <a:schemeClr val="tx1"/>
                </a:solidFill>
                <a:latin typeface="+mj-lt"/>
                <a:ea typeface="+mj-ea"/>
                <a:cs typeface="+mj-cs"/>
              </a:rPr>
              <a:t>AI, ML, DL</a:t>
            </a:r>
          </a:p>
        </p:txBody>
      </p:sp>
      <p:grpSp>
        <p:nvGrpSpPr>
          <p:cNvPr id="30" name="Group 29">
            <a:extLst>
              <a:ext uri="{FF2B5EF4-FFF2-40B4-BE49-F238E27FC236}">
                <a16:creationId xmlns:a16="http://schemas.microsoft.com/office/drawing/2014/main" id="{7A9648D6-B41B-42D0-A817-AE2607B0B5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4200" y="554152"/>
            <a:ext cx="574177" cy="1075866"/>
            <a:chOff x="10994200" y="554152"/>
            <a:chExt cx="574177" cy="1075866"/>
          </a:xfrm>
        </p:grpSpPr>
        <p:sp>
          <p:nvSpPr>
            <p:cNvPr id="31"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32"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33"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grpSp>
      <p:cxnSp>
        <p:nvCxnSpPr>
          <p:cNvPr id="35" name="Straight Connector 34">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D2A7D9C9-44A9-4426-88FF-AAD1CA851446}"/>
              </a:ext>
            </a:extLst>
          </p:cNvPr>
          <p:cNvSpPr>
            <a:spLocks/>
          </p:cNvSpPr>
          <p:nvPr/>
        </p:nvSpPr>
        <p:spPr>
          <a:xfrm>
            <a:off x="6233593" y="487564"/>
            <a:ext cx="4798827" cy="2519341"/>
          </a:xfrm>
          <a:prstGeom prst="rect">
            <a:avLst/>
          </a:prstGeom>
        </p:spPr>
        <p:txBody>
          <a:bodyPr vert="horz" wrap="square" lIns="68580" tIns="34290" rIns="68580" bIns="34290" numCol="1" rtlCol="0" anchor="t" anchorCtr="0" compatLnSpc="1">
            <a:prstTxWarp prst="textNoShape">
              <a:avLst/>
            </a:prstTxWarp>
            <a:noAutofit/>
          </a:bodyPr>
          <a:lstStyle/>
          <a:p>
            <a:pPr marL="137700" indent="-137700" defTabSz="777240">
              <a:spcBef>
                <a:spcPts val="574"/>
              </a:spcBef>
              <a:buClr>
                <a:schemeClr val="accent1"/>
              </a:buClr>
              <a:buFont typeface="Arial" panose="020B0604020202020204" pitchFamily="34" charset="0"/>
              <a:buChar char="•"/>
            </a:pPr>
            <a:r>
              <a:rPr lang="en-US" sz="2400" kern="1200" dirty="0">
                <a:solidFill>
                  <a:schemeClr val="tx1"/>
                </a:solidFill>
                <a:latin typeface="+mn-lt"/>
                <a:ea typeface="+mn-ea"/>
                <a:cs typeface="+mn-cs"/>
              </a:rPr>
              <a:t>Artificial Intelligence: Programs with the ability to mimic human behavior.</a:t>
            </a:r>
          </a:p>
          <a:p>
            <a:pPr marL="137700" indent="-137700" defTabSz="777240">
              <a:spcBef>
                <a:spcPts val="574"/>
              </a:spcBef>
              <a:buClr>
                <a:schemeClr val="accent1"/>
              </a:buClr>
              <a:buFont typeface="Arial" panose="020B0604020202020204" pitchFamily="34" charset="0"/>
              <a:buChar char="•"/>
            </a:pPr>
            <a:r>
              <a:rPr lang="en-US" sz="2400" kern="1200" dirty="0">
                <a:solidFill>
                  <a:schemeClr val="tx1"/>
                </a:solidFill>
                <a:latin typeface="+mn-lt"/>
                <a:ea typeface="+mn-ea"/>
                <a:cs typeface="+mn-cs"/>
              </a:rPr>
              <a:t>Machine Learning: Algorithms with the ability to learn without being explicitly programmed.</a:t>
            </a:r>
          </a:p>
          <a:p>
            <a:pPr marL="137700" indent="-137700" defTabSz="777240">
              <a:spcBef>
                <a:spcPts val="574"/>
              </a:spcBef>
              <a:buClr>
                <a:schemeClr val="accent1"/>
              </a:buClr>
              <a:buFont typeface="Arial" panose="020B0604020202020204" pitchFamily="34" charset="0"/>
              <a:buChar char="•"/>
            </a:pPr>
            <a:r>
              <a:rPr lang="en-US" sz="2400" kern="1200" dirty="0">
                <a:solidFill>
                  <a:schemeClr val="tx1"/>
                </a:solidFill>
                <a:latin typeface="+mn-lt"/>
                <a:ea typeface="+mn-ea"/>
                <a:cs typeface="+mn-cs"/>
              </a:rPr>
              <a:t>Deep Learning: Subset of machine learning in which artificial neural networks adapt and learn from vast amounts of data. </a:t>
            </a:r>
          </a:p>
          <a:p>
            <a:pPr marL="137700" indent="-137700" defTabSz="777240">
              <a:spcBef>
                <a:spcPts val="574"/>
              </a:spcBef>
              <a:buClr>
                <a:schemeClr val="accent1"/>
              </a:buClr>
              <a:buFont typeface="Arial" panose="020B0604020202020204" pitchFamily="34" charset="0"/>
              <a:buChar char="•"/>
            </a:pPr>
            <a:r>
              <a:rPr lang="en-US" sz="2400" kern="1200" dirty="0">
                <a:solidFill>
                  <a:schemeClr val="tx1"/>
                </a:solidFill>
                <a:latin typeface="+mn-lt"/>
                <a:ea typeface="+mn-ea"/>
                <a:cs typeface="+mn-cs"/>
              </a:rPr>
              <a:t>While the term deep learning is vague, it bases on the idea of mimicking the brain by building algorithms that resemble biological neuron’s functionality in the brain.</a:t>
            </a:r>
            <a:endParaRPr lang="en-US" sz="2400" dirty="0"/>
          </a:p>
        </p:txBody>
      </p:sp>
      <p:sp>
        <p:nvSpPr>
          <p:cNvPr id="12" name="Rectangle 11">
            <a:extLst>
              <a:ext uri="{FF2B5EF4-FFF2-40B4-BE49-F238E27FC236}">
                <a16:creationId xmlns:a16="http://schemas.microsoft.com/office/drawing/2014/main" id="{DE116A30-2911-C917-C401-657FD57A416C}"/>
              </a:ext>
            </a:extLst>
          </p:cNvPr>
          <p:cNvSpPr/>
          <p:nvPr/>
        </p:nvSpPr>
        <p:spPr>
          <a:xfrm>
            <a:off x="2213732" y="1825625"/>
            <a:ext cx="3569836" cy="4394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13" name="Oval 12">
            <a:extLst>
              <a:ext uri="{FF2B5EF4-FFF2-40B4-BE49-F238E27FC236}">
                <a16:creationId xmlns:a16="http://schemas.microsoft.com/office/drawing/2014/main" id="{EFF622BB-F905-9336-00C9-4A0C91A0DAB0}"/>
              </a:ext>
            </a:extLst>
          </p:cNvPr>
          <p:cNvSpPr/>
          <p:nvPr/>
        </p:nvSpPr>
        <p:spPr>
          <a:xfrm>
            <a:off x="2384618" y="2136881"/>
            <a:ext cx="3185795" cy="4021913"/>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sp>
        <p:nvSpPr>
          <p:cNvPr id="14" name="Oval 13">
            <a:extLst>
              <a:ext uri="{FF2B5EF4-FFF2-40B4-BE49-F238E27FC236}">
                <a16:creationId xmlns:a16="http://schemas.microsoft.com/office/drawing/2014/main" id="{53F62F84-952F-DBC7-C8F9-754CFF44A3F6}"/>
              </a:ext>
            </a:extLst>
          </p:cNvPr>
          <p:cNvSpPr/>
          <p:nvPr/>
        </p:nvSpPr>
        <p:spPr>
          <a:xfrm>
            <a:off x="2725412" y="2948587"/>
            <a:ext cx="2515435" cy="316138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sp>
        <p:nvSpPr>
          <p:cNvPr id="17" name="Oval 16">
            <a:extLst>
              <a:ext uri="{FF2B5EF4-FFF2-40B4-BE49-F238E27FC236}">
                <a16:creationId xmlns:a16="http://schemas.microsoft.com/office/drawing/2014/main" id="{715BADCE-31C1-FF80-C34A-903C85D9AC30}"/>
              </a:ext>
            </a:extLst>
          </p:cNvPr>
          <p:cNvSpPr/>
          <p:nvPr/>
        </p:nvSpPr>
        <p:spPr>
          <a:xfrm>
            <a:off x="3074037" y="3577202"/>
            <a:ext cx="1849226" cy="2453429"/>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19" name="TextBox 18">
            <a:extLst>
              <a:ext uri="{FF2B5EF4-FFF2-40B4-BE49-F238E27FC236}">
                <a16:creationId xmlns:a16="http://schemas.microsoft.com/office/drawing/2014/main" id="{70B208C2-82A9-F63E-B087-702DD6399A98}"/>
              </a:ext>
            </a:extLst>
          </p:cNvPr>
          <p:cNvSpPr txBox="1"/>
          <p:nvPr/>
        </p:nvSpPr>
        <p:spPr>
          <a:xfrm>
            <a:off x="3460055" y="4685593"/>
            <a:ext cx="1077189" cy="445635"/>
          </a:xfrm>
          <a:prstGeom prst="rect">
            <a:avLst/>
          </a:prstGeom>
          <a:noFill/>
        </p:spPr>
        <p:txBody>
          <a:bodyPr wrap="square" rtlCol="0">
            <a:spAutoFit/>
          </a:bodyPr>
          <a:lstStyle/>
          <a:p>
            <a:pPr defTabSz="777240"/>
            <a:r>
              <a:rPr lang="en-IN" sz="1148" kern="1200">
                <a:solidFill>
                  <a:schemeClr val="tx1"/>
                </a:solidFill>
                <a:latin typeface="+mn-lt"/>
                <a:ea typeface="+mn-ea"/>
                <a:cs typeface="+mn-cs"/>
              </a:rPr>
              <a:t>Deep Learning</a:t>
            </a:r>
            <a:endParaRPr lang="en-IN" sz="1350"/>
          </a:p>
        </p:txBody>
      </p:sp>
      <p:sp>
        <p:nvSpPr>
          <p:cNvPr id="21" name="TextBox 20">
            <a:extLst>
              <a:ext uri="{FF2B5EF4-FFF2-40B4-BE49-F238E27FC236}">
                <a16:creationId xmlns:a16="http://schemas.microsoft.com/office/drawing/2014/main" id="{C9C7DCEA-61B5-8CE8-ABD4-7D33B40D2998}"/>
              </a:ext>
            </a:extLst>
          </p:cNvPr>
          <p:cNvSpPr txBox="1"/>
          <p:nvPr/>
        </p:nvSpPr>
        <p:spPr>
          <a:xfrm>
            <a:off x="3384735" y="3261217"/>
            <a:ext cx="1458630" cy="268984"/>
          </a:xfrm>
          <a:prstGeom prst="rect">
            <a:avLst/>
          </a:prstGeom>
          <a:noFill/>
        </p:spPr>
        <p:txBody>
          <a:bodyPr wrap="square" rtlCol="0">
            <a:spAutoFit/>
          </a:bodyPr>
          <a:lstStyle/>
          <a:p>
            <a:pPr defTabSz="777240"/>
            <a:r>
              <a:rPr lang="en-IN" sz="1148" kern="1200">
                <a:solidFill>
                  <a:schemeClr val="tx1"/>
                </a:solidFill>
                <a:latin typeface="+mn-lt"/>
                <a:ea typeface="+mn-ea"/>
                <a:cs typeface="+mn-cs"/>
              </a:rPr>
              <a:t>Machine Learning</a:t>
            </a:r>
            <a:endParaRPr lang="en-IN" sz="1350"/>
          </a:p>
        </p:txBody>
      </p:sp>
      <p:sp>
        <p:nvSpPr>
          <p:cNvPr id="23" name="TextBox 22">
            <a:extLst>
              <a:ext uri="{FF2B5EF4-FFF2-40B4-BE49-F238E27FC236}">
                <a16:creationId xmlns:a16="http://schemas.microsoft.com/office/drawing/2014/main" id="{D2E8EB3D-0CFF-5799-F3C8-4F79F7158FF3}"/>
              </a:ext>
            </a:extLst>
          </p:cNvPr>
          <p:cNvSpPr txBox="1"/>
          <p:nvPr/>
        </p:nvSpPr>
        <p:spPr>
          <a:xfrm flipH="1">
            <a:off x="3292789" y="2515957"/>
            <a:ext cx="1509233" cy="268984"/>
          </a:xfrm>
          <a:prstGeom prst="rect">
            <a:avLst/>
          </a:prstGeom>
          <a:noFill/>
        </p:spPr>
        <p:txBody>
          <a:bodyPr wrap="square" rtlCol="0">
            <a:spAutoFit/>
          </a:bodyPr>
          <a:lstStyle/>
          <a:p>
            <a:pPr defTabSz="777240"/>
            <a:r>
              <a:rPr lang="en-IN" sz="1148" kern="1200">
                <a:solidFill>
                  <a:schemeClr val="tx1"/>
                </a:solidFill>
                <a:latin typeface="+mn-lt"/>
                <a:ea typeface="+mn-ea"/>
                <a:cs typeface="+mn-cs"/>
              </a:rPr>
              <a:t>Artificial Intelligence</a:t>
            </a:r>
            <a:endParaRPr lang="en-IN" sz="1350"/>
          </a:p>
        </p:txBody>
      </p:sp>
    </p:spTree>
    <p:extLst>
      <p:ext uri="{BB962C8B-B14F-4D97-AF65-F5344CB8AC3E}">
        <p14:creationId xmlns:p14="http://schemas.microsoft.com/office/powerpoint/2010/main" val="1568457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E244A91-8C78-CF83-D61A-50E16D6ACC0B}"/>
              </a:ext>
            </a:extLst>
          </p:cNvPr>
          <p:cNvSpPr/>
          <p:nvPr/>
        </p:nvSpPr>
        <p:spPr>
          <a:xfrm>
            <a:off x="348343" y="315686"/>
            <a:ext cx="11636828" cy="6259285"/>
          </a:xfrm>
          <a:prstGeom prst="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3" name="Picture 2" descr="A close-up of a diagram&#10;&#10;Description automatically generated">
            <a:extLst>
              <a:ext uri="{FF2B5EF4-FFF2-40B4-BE49-F238E27FC236}">
                <a16:creationId xmlns:a16="http://schemas.microsoft.com/office/drawing/2014/main" id="{3D3FFD13-85CD-A014-618F-F5D2DB728A12}"/>
              </a:ext>
            </a:extLst>
          </p:cNvPr>
          <p:cNvPicPr>
            <a:picLocks noChangeAspect="1"/>
          </p:cNvPicPr>
          <p:nvPr/>
        </p:nvPicPr>
        <p:blipFill>
          <a:blip r:embed="rId2"/>
          <a:srcRect b="510"/>
          <a:stretch/>
        </p:blipFill>
        <p:spPr>
          <a:xfrm>
            <a:off x="838200" y="754148"/>
            <a:ext cx="10515600" cy="4995575"/>
          </a:xfrm>
          <a:prstGeom prst="rect">
            <a:avLst/>
          </a:prstGeom>
        </p:spPr>
      </p:pic>
    </p:spTree>
    <p:extLst>
      <p:ext uri="{BB962C8B-B14F-4D97-AF65-F5344CB8AC3E}">
        <p14:creationId xmlns:p14="http://schemas.microsoft.com/office/powerpoint/2010/main" val="3925535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Triangle 24">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32297" y="462767"/>
            <a:ext cx="8074815" cy="1618489"/>
          </a:xfrm>
        </p:spPr>
        <p:txBody>
          <a:bodyPr anchor="ctr">
            <a:normAutofit/>
          </a:bodyPr>
          <a:lstStyle/>
          <a:p>
            <a:r>
              <a:rPr lang="en-US" sz="5600" dirty="0"/>
              <a:t>Example : Online Shopping</a:t>
            </a:r>
          </a:p>
        </p:txBody>
      </p:sp>
      <p:sp>
        <p:nvSpPr>
          <p:cNvPr id="3" name="Content Placeholder 2"/>
          <p:cNvSpPr>
            <a:spLocks noGrp="1"/>
          </p:cNvSpPr>
          <p:nvPr>
            <p:ph idx="1"/>
          </p:nvPr>
        </p:nvSpPr>
        <p:spPr>
          <a:xfrm>
            <a:off x="1285239" y="2191431"/>
            <a:ext cx="9621521" cy="2800395"/>
          </a:xfrm>
        </p:spPr>
        <p:txBody>
          <a:bodyPr anchor="t">
            <a:noAutofit/>
          </a:bodyPr>
          <a:lstStyle/>
          <a:p>
            <a:r>
              <a:rPr lang="en-US" sz="2000" dirty="0">
                <a:latin typeface="Times New Roman" panose="02020603050405020304" pitchFamily="18" charset="0"/>
                <a:cs typeface="Times New Roman" panose="02020603050405020304" pitchFamily="18" charset="0"/>
              </a:rPr>
              <a:t>Use the past purchasing history, wish lists, cart and past viewing of the user and identify the pattern.</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Based on this pattern, it predicts the buying behavior of the user. </a:t>
            </a:r>
          </a:p>
          <a:p>
            <a:pPr marL="0" inden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So the website create exclusive offers to attract users to buy some additional items. </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Example : Search for a book in Amazon, it will show the list of books bought together </a:t>
            </a:r>
          </a:p>
          <a:p>
            <a:pPr marL="0" indent="0">
              <a:buNone/>
            </a:pPr>
            <a:r>
              <a:rPr lang="en-US" sz="2000" dirty="0">
                <a:latin typeface="Times New Roman" panose="02020603050405020304" pitchFamily="18" charset="0"/>
                <a:cs typeface="Times New Roman" panose="02020603050405020304" pitchFamily="18" charset="0"/>
              </a:rPr>
              <a:t>This additional books or items recommended is based on purchase history of users.</a:t>
            </a:r>
          </a:p>
        </p:txBody>
      </p:sp>
    </p:spTree>
    <p:extLst>
      <p:ext uri="{BB962C8B-B14F-4D97-AF65-F5344CB8AC3E}">
        <p14:creationId xmlns:p14="http://schemas.microsoft.com/office/powerpoint/2010/main" val="36325682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6" name="Rectangle 1035">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Right Triangle 1037">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0" name="Rectangle 1039">
            <a:extLst>
              <a:ext uri="{FF2B5EF4-FFF2-40B4-BE49-F238E27FC236}">
                <a16:creationId xmlns:a16="http://schemas.microsoft.com/office/drawing/2014/main" id="{C37E9D4B-7BFA-4D10-B666-547BAC4994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pplications of Machine learnin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931682" y="918546"/>
            <a:ext cx="5807671" cy="4979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4606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llage of images of people and cars&#10;&#10;Description automatically generated">
            <a:extLst>
              <a:ext uri="{FF2B5EF4-FFF2-40B4-BE49-F238E27FC236}">
                <a16:creationId xmlns:a16="http://schemas.microsoft.com/office/drawing/2014/main" id="{F2037EFC-AD9A-DEA3-FAB7-0C7B6616BEA4}"/>
              </a:ext>
            </a:extLst>
          </p:cNvPr>
          <p:cNvPicPr>
            <a:picLocks noChangeAspect="1"/>
          </p:cNvPicPr>
          <p:nvPr/>
        </p:nvPicPr>
        <p:blipFill>
          <a:blip r:embed="rId2"/>
          <a:srcRect b="1094"/>
          <a:stretch/>
        </p:blipFill>
        <p:spPr>
          <a:xfrm>
            <a:off x="838200" y="704765"/>
            <a:ext cx="10628376" cy="5440003"/>
          </a:xfrm>
          <a:prstGeom prst="rect">
            <a:avLst/>
          </a:prstGeom>
        </p:spPr>
      </p:pic>
    </p:spTree>
    <p:extLst>
      <p:ext uri="{BB962C8B-B14F-4D97-AF65-F5344CB8AC3E}">
        <p14:creationId xmlns:p14="http://schemas.microsoft.com/office/powerpoint/2010/main" val="23967347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7F2266-9F17-6480-ED37-A980DAA174D8}"/>
              </a:ext>
            </a:extLst>
          </p:cNvPr>
          <p:cNvPicPr>
            <a:picLocks noChangeAspect="1"/>
          </p:cNvPicPr>
          <p:nvPr/>
        </p:nvPicPr>
        <p:blipFill>
          <a:blip r:embed="rId2"/>
          <a:srcRect t="1570"/>
          <a:stretch/>
        </p:blipFill>
        <p:spPr>
          <a:xfrm>
            <a:off x="838200" y="704765"/>
            <a:ext cx="10628376" cy="5440003"/>
          </a:xfrm>
          <a:prstGeom prst="rect">
            <a:avLst/>
          </a:prstGeom>
        </p:spPr>
      </p:pic>
    </p:spTree>
    <p:extLst>
      <p:ext uri="{BB962C8B-B14F-4D97-AF65-F5344CB8AC3E}">
        <p14:creationId xmlns:p14="http://schemas.microsoft.com/office/powerpoint/2010/main" val="33212653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8C32CF-F8E0-3B5B-2462-79572A63E770}"/>
              </a:ext>
            </a:extLst>
          </p:cNvPr>
          <p:cNvPicPr>
            <a:picLocks noChangeAspect="1"/>
          </p:cNvPicPr>
          <p:nvPr/>
        </p:nvPicPr>
        <p:blipFill>
          <a:blip r:embed="rId2"/>
          <a:srcRect b="7777"/>
          <a:stretch/>
        </p:blipFill>
        <p:spPr>
          <a:xfrm>
            <a:off x="838200" y="704765"/>
            <a:ext cx="10628376" cy="5440003"/>
          </a:xfrm>
          <a:prstGeom prst="rect">
            <a:avLst/>
          </a:prstGeom>
        </p:spPr>
      </p:pic>
    </p:spTree>
    <p:extLst>
      <p:ext uri="{BB962C8B-B14F-4D97-AF65-F5344CB8AC3E}">
        <p14:creationId xmlns:p14="http://schemas.microsoft.com/office/powerpoint/2010/main" val="930604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AAAFF3C-0CFF-403C-3EA0-C6137C4C46CC}"/>
              </a:ext>
            </a:extLst>
          </p:cNvPr>
          <p:cNvPicPr>
            <a:picLocks noChangeAspect="1"/>
          </p:cNvPicPr>
          <p:nvPr/>
        </p:nvPicPr>
        <p:blipFill>
          <a:blip r:embed="rId2"/>
          <a:srcRect b="2128"/>
          <a:stretch/>
        </p:blipFill>
        <p:spPr>
          <a:xfrm>
            <a:off x="615790" y="508000"/>
            <a:ext cx="10960420" cy="5792694"/>
          </a:xfrm>
          <a:custGeom>
            <a:avLst/>
            <a:gdLst/>
            <a:ahLst/>
            <a:cxnLst/>
            <a:rect l="l" t="t" r="r" b="b"/>
            <a:pathLst>
              <a:path w="10485104" h="5523506">
                <a:moveTo>
                  <a:pt x="5949681" y="536"/>
                </a:moveTo>
                <a:cubicBezTo>
                  <a:pt x="6074035" y="-2131"/>
                  <a:pt x="6198411" y="5173"/>
                  <a:pt x="6321822" y="22405"/>
                </a:cubicBezTo>
                <a:cubicBezTo>
                  <a:pt x="6498937" y="51493"/>
                  <a:pt x="6677824" y="73364"/>
                  <a:pt x="6857694" y="55210"/>
                </a:cubicBezTo>
                <a:cubicBezTo>
                  <a:pt x="6981675" y="42526"/>
                  <a:pt x="7105459" y="35089"/>
                  <a:pt x="7230031" y="35528"/>
                </a:cubicBezTo>
                <a:cubicBezTo>
                  <a:pt x="7516370" y="35528"/>
                  <a:pt x="7802902" y="38152"/>
                  <a:pt x="8089242" y="32684"/>
                </a:cubicBezTo>
                <a:cubicBezTo>
                  <a:pt x="8344090" y="27873"/>
                  <a:pt x="8597956" y="17377"/>
                  <a:pt x="8853003" y="43837"/>
                </a:cubicBezTo>
                <a:cubicBezTo>
                  <a:pt x="9229472" y="82767"/>
                  <a:pt x="9607909" y="70300"/>
                  <a:pt x="9985559" y="65708"/>
                </a:cubicBezTo>
                <a:cubicBezTo>
                  <a:pt x="10083101" y="64320"/>
                  <a:pt x="10180599" y="61132"/>
                  <a:pt x="10278047" y="56140"/>
                </a:cubicBezTo>
                <a:lnTo>
                  <a:pt x="10449151" y="44199"/>
                </a:lnTo>
                <a:lnTo>
                  <a:pt x="10468533" y="198724"/>
                </a:lnTo>
                <a:cubicBezTo>
                  <a:pt x="10475933" y="234109"/>
                  <a:pt x="10480462" y="270161"/>
                  <a:pt x="10482057" y="306442"/>
                </a:cubicBezTo>
                <a:cubicBezTo>
                  <a:pt x="10492136" y="438884"/>
                  <a:pt x="10475168" y="569479"/>
                  <a:pt x="10461007" y="700359"/>
                </a:cubicBezTo>
                <a:cubicBezTo>
                  <a:pt x="10451566" y="783776"/>
                  <a:pt x="10437150" y="868045"/>
                  <a:pt x="10461007" y="950608"/>
                </a:cubicBezTo>
                <a:cubicBezTo>
                  <a:pt x="10477350" y="1008147"/>
                  <a:pt x="10480985" y="1069224"/>
                  <a:pt x="10471595" y="1128666"/>
                </a:cubicBezTo>
                <a:cubicBezTo>
                  <a:pt x="10455763" y="1234166"/>
                  <a:pt x="10452459" y="1341527"/>
                  <a:pt x="10461772" y="1447979"/>
                </a:cubicBezTo>
                <a:cubicBezTo>
                  <a:pt x="10467921" y="1518165"/>
                  <a:pt x="10466977" y="1588906"/>
                  <a:pt x="10458965" y="1658865"/>
                </a:cubicBezTo>
                <a:cubicBezTo>
                  <a:pt x="10448377" y="1752939"/>
                  <a:pt x="10431919" y="1848719"/>
                  <a:pt x="10451949" y="1943076"/>
                </a:cubicBezTo>
                <a:cubicBezTo>
                  <a:pt x="10483843" y="2092999"/>
                  <a:pt x="10477464" y="2242779"/>
                  <a:pt x="10464706" y="2393837"/>
                </a:cubicBezTo>
                <a:cubicBezTo>
                  <a:pt x="10455138" y="2506243"/>
                  <a:pt x="10444549" y="2619928"/>
                  <a:pt x="10463686" y="2733613"/>
                </a:cubicBezTo>
                <a:cubicBezTo>
                  <a:pt x="10471914" y="2786362"/>
                  <a:pt x="10471914" y="2840306"/>
                  <a:pt x="10463686" y="2893056"/>
                </a:cubicBezTo>
                <a:cubicBezTo>
                  <a:pt x="10453735" y="2964109"/>
                  <a:pt x="10444294" y="3034452"/>
                  <a:pt x="10457052" y="3106215"/>
                </a:cubicBezTo>
                <a:cubicBezTo>
                  <a:pt x="10462665" y="3137479"/>
                  <a:pt x="10466875" y="3169026"/>
                  <a:pt x="10469810" y="3200574"/>
                </a:cubicBezTo>
                <a:cubicBezTo>
                  <a:pt x="10475653" y="3281119"/>
                  <a:pt x="10473561" y="3362120"/>
                  <a:pt x="10463559" y="3442154"/>
                </a:cubicBezTo>
                <a:cubicBezTo>
                  <a:pt x="10453990" y="3535091"/>
                  <a:pt x="10469554" y="3628597"/>
                  <a:pt x="10456797" y="3721250"/>
                </a:cubicBezTo>
                <a:cubicBezTo>
                  <a:pt x="10447738" y="3795870"/>
                  <a:pt x="10447394" y="3871485"/>
                  <a:pt x="10455776" y="3946204"/>
                </a:cubicBezTo>
                <a:cubicBezTo>
                  <a:pt x="10470855" y="4087457"/>
                  <a:pt x="10469912" y="4230260"/>
                  <a:pt x="10452970" y="4371244"/>
                </a:cubicBezTo>
                <a:cubicBezTo>
                  <a:pt x="10442508" y="4453523"/>
                  <a:pt x="10436512" y="4538218"/>
                  <a:pt x="10455266" y="4618934"/>
                </a:cubicBezTo>
                <a:cubicBezTo>
                  <a:pt x="10499408" y="4808646"/>
                  <a:pt x="10473637" y="4998642"/>
                  <a:pt x="10455266" y="5187359"/>
                </a:cubicBezTo>
                <a:cubicBezTo>
                  <a:pt x="10444103" y="5288708"/>
                  <a:pt x="10443847" y="5391181"/>
                  <a:pt x="10454500" y="5492602"/>
                </a:cubicBezTo>
                <a:lnTo>
                  <a:pt x="10454510" y="5492731"/>
                </a:lnTo>
                <a:lnTo>
                  <a:pt x="10414967" y="5491139"/>
                </a:lnTo>
                <a:cubicBezTo>
                  <a:pt x="10117611" y="5495732"/>
                  <a:pt x="9820450" y="5526349"/>
                  <a:pt x="9523092" y="5507105"/>
                </a:cubicBezTo>
                <a:cubicBezTo>
                  <a:pt x="9272964" y="5490920"/>
                  <a:pt x="9023034" y="5477142"/>
                  <a:pt x="8772711" y="5490483"/>
                </a:cubicBezTo>
                <a:cubicBezTo>
                  <a:pt x="8636774" y="5499549"/>
                  <a:pt x="8500636" y="5503107"/>
                  <a:pt x="8364561" y="5501172"/>
                </a:cubicBezTo>
                <a:lnTo>
                  <a:pt x="8196562" y="5491993"/>
                </a:lnTo>
                <a:lnTo>
                  <a:pt x="8077075" y="5475562"/>
                </a:lnTo>
                <a:lnTo>
                  <a:pt x="7915670" y="5468917"/>
                </a:lnTo>
                <a:lnTo>
                  <a:pt x="7914092" y="5467957"/>
                </a:lnTo>
                <a:lnTo>
                  <a:pt x="7894412" y="5467957"/>
                </a:lnTo>
                <a:lnTo>
                  <a:pt x="7892834" y="5468758"/>
                </a:lnTo>
                <a:lnTo>
                  <a:pt x="7727602" y="5475562"/>
                </a:lnTo>
                <a:lnTo>
                  <a:pt x="7690606" y="5480649"/>
                </a:lnTo>
                <a:lnTo>
                  <a:pt x="7624212" y="5484579"/>
                </a:lnTo>
                <a:cubicBezTo>
                  <a:pt x="7434738" y="5508001"/>
                  <a:pt x="7243868" y="5514147"/>
                  <a:pt x="7053506" y="5502949"/>
                </a:cubicBezTo>
                <a:cubicBezTo>
                  <a:pt x="6777009" y="5485453"/>
                  <a:pt x="6500117" y="5474737"/>
                  <a:pt x="6223029" y="5498574"/>
                </a:cubicBezTo>
                <a:cubicBezTo>
                  <a:pt x="6065592" y="5511916"/>
                  <a:pt x="5908157" y="5526131"/>
                  <a:pt x="5750720" y="5507761"/>
                </a:cubicBezTo>
                <a:cubicBezTo>
                  <a:pt x="5616170" y="5490965"/>
                  <a:pt x="5480520" y="5488253"/>
                  <a:pt x="5345518" y="5499668"/>
                </a:cubicBezTo>
                <a:cubicBezTo>
                  <a:pt x="5197844" y="5511040"/>
                  <a:pt x="5049616" y="5511040"/>
                  <a:pt x="4901942" y="5499668"/>
                </a:cubicBezTo>
                <a:cubicBezTo>
                  <a:pt x="4760445" y="5490920"/>
                  <a:pt x="4618556" y="5476268"/>
                  <a:pt x="4477454" y="5492013"/>
                </a:cubicBezTo>
                <a:cubicBezTo>
                  <a:pt x="4279085" y="5513884"/>
                  <a:pt x="4081305" y="5506667"/>
                  <a:pt x="3883329" y="5493326"/>
                </a:cubicBezTo>
                <a:cubicBezTo>
                  <a:pt x="3719792" y="5482391"/>
                  <a:pt x="3555664" y="5466425"/>
                  <a:pt x="3392914" y="5492233"/>
                </a:cubicBezTo>
                <a:cubicBezTo>
                  <a:pt x="3175771" y="5523222"/>
                  <a:pt x="2956480" y="5531206"/>
                  <a:pt x="2737979" y="5516072"/>
                </a:cubicBezTo>
                <a:cubicBezTo>
                  <a:pt x="2289680" y="5492670"/>
                  <a:pt x="1840986" y="5498574"/>
                  <a:pt x="1392489" y="5480641"/>
                </a:cubicBezTo>
                <a:cubicBezTo>
                  <a:pt x="1244499" y="5474519"/>
                  <a:pt x="1097296" y="5507322"/>
                  <a:pt x="949699" y="5509072"/>
                </a:cubicBezTo>
                <a:cubicBezTo>
                  <a:pt x="684469" y="5512352"/>
                  <a:pt x="418241" y="5493120"/>
                  <a:pt x="151598" y="5492249"/>
                </a:cubicBezTo>
                <a:lnTo>
                  <a:pt x="1415" y="5496057"/>
                </a:lnTo>
                <a:lnTo>
                  <a:pt x="3772" y="5431261"/>
                </a:lnTo>
                <a:cubicBezTo>
                  <a:pt x="7163" y="5398149"/>
                  <a:pt x="12808" y="5364994"/>
                  <a:pt x="20909" y="5331792"/>
                </a:cubicBezTo>
                <a:cubicBezTo>
                  <a:pt x="51502" y="5208362"/>
                  <a:pt x="50009" y="5079152"/>
                  <a:pt x="16572" y="4956462"/>
                </a:cubicBezTo>
                <a:cubicBezTo>
                  <a:pt x="9172" y="4924695"/>
                  <a:pt x="4643" y="4892329"/>
                  <a:pt x="3048" y="4859758"/>
                </a:cubicBezTo>
                <a:cubicBezTo>
                  <a:pt x="-7031" y="4740857"/>
                  <a:pt x="9937" y="4623614"/>
                  <a:pt x="24098" y="4506116"/>
                </a:cubicBezTo>
                <a:cubicBezTo>
                  <a:pt x="33539" y="4431228"/>
                  <a:pt x="47955" y="4355575"/>
                  <a:pt x="24098" y="4281453"/>
                </a:cubicBezTo>
                <a:cubicBezTo>
                  <a:pt x="7755" y="4229797"/>
                  <a:pt x="4120" y="4174965"/>
                  <a:pt x="13510" y="4121600"/>
                </a:cubicBezTo>
                <a:cubicBezTo>
                  <a:pt x="29342" y="4026887"/>
                  <a:pt x="32646" y="3930503"/>
                  <a:pt x="23333" y="3834935"/>
                </a:cubicBezTo>
                <a:cubicBezTo>
                  <a:pt x="17184" y="3771925"/>
                  <a:pt x="18128" y="3708417"/>
                  <a:pt x="26140" y="3645611"/>
                </a:cubicBezTo>
                <a:cubicBezTo>
                  <a:pt x="36728" y="3561155"/>
                  <a:pt x="53186" y="3475168"/>
                  <a:pt x="33156" y="3390458"/>
                </a:cubicBezTo>
                <a:cubicBezTo>
                  <a:pt x="1262" y="3255864"/>
                  <a:pt x="7641" y="3121398"/>
                  <a:pt x="20399" y="2985784"/>
                </a:cubicBezTo>
                <a:cubicBezTo>
                  <a:pt x="29967" y="2884871"/>
                  <a:pt x="40556" y="2782810"/>
                  <a:pt x="21419" y="2680748"/>
                </a:cubicBezTo>
                <a:cubicBezTo>
                  <a:pt x="13191" y="2633392"/>
                  <a:pt x="13191" y="2584964"/>
                  <a:pt x="21419" y="2537607"/>
                </a:cubicBezTo>
                <a:cubicBezTo>
                  <a:pt x="31370" y="2473819"/>
                  <a:pt x="40811" y="2410668"/>
                  <a:pt x="28053" y="2346242"/>
                </a:cubicBezTo>
                <a:cubicBezTo>
                  <a:pt x="22440" y="2318175"/>
                  <a:pt x="18230" y="2289853"/>
                  <a:pt x="15295" y="2261531"/>
                </a:cubicBezTo>
                <a:cubicBezTo>
                  <a:pt x="9452" y="2189221"/>
                  <a:pt x="11544" y="2116502"/>
                  <a:pt x="21546" y="2044651"/>
                </a:cubicBezTo>
                <a:cubicBezTo>
                  <a:pt x="31115" y="1961216"/>
                  <a:pt x="15551" y="1877270"/>
                  <a:pt x="28308" y="1794090"/>
                </a:cubicBezTo>
                <a:cubicBezTo>
                  <a:pt x="37367" y="1727100"/>
                  <a:pt x="37711" y="1659216"/>
                  <a:pt x="29329" y="1592136"/>
                </a:cubicBezTo>
                <a:cubicBezTo>
                  <a:pt x="14250" y="1465325"/>
                  <a:pt x="15193" y="1337123"/>
                  <a:pt x="32135" y="1210554"/>
                </a:cubicBezTo>
                <a:cubicBezTo>
                  <a:pt x="42597" y="1136687"/>
                  <a:pt x="48593" y="1060652"/>
                  <a:pt x="29839" y="988188"/>
                </a:cubicBezTo>
                <a:cubicBezTo>
                  <a:pt x="-14303" y="817873"/>
                  <a:pt x="11468" y="647303"/>
                  <a:pt x="29839" y="477881"/>
                </a:cubicBezTo>
                <a:cubicBezTo>
                  <a:pt x="41002" y="386894"/>
                  <a:pt x="41258" y="294898"/>
                  <a:pt x="30605" y="203847"/>
                </a:cubicBezTo>
                <a:lnTo>
                  <a:pt x="17136" y="42362"/>
                </a:lnTo>
                <a:lnTo>
                  <a:pt x="155390" y="51827"/>
                </a:lnTo>
                <a:cubicBezTo>
                  <a:pt x="380715" y="63616"/>
                  <a:pt x="606095" y="63411"/>
                  <a:pt x="831032" y="41432"/>
                </a:cubicBezTo>
                <a:cubicBezTo>
                  <a:pt x="1107234" y="18075"/>
                  <a:pt x="1384519" y="14708"/>
                  <a:pt x="1661115" y="31372"/>
                </a:cubicBezTo>
                <a:cubicBezTo>
                  <a:pt x="1911045" y="42962"/>
                  <a:pt x="2160581" y="71395"/>
                  <a:pt x="2411103" y="47120"/>
                </a:cubicBezTo>
                <a:cubicBezTo>
                  <a:pt x="2497298" y="38807"/>
                  <a:pt x="2581920" y="18689"/>
                  <a:pt x="2668707" y="14096"/>
                </a:cubicBezTo>
                <a:cubicBezTo>
                  <a:pt x="3075287" y="-7775"/>
                  <a:pt x="3480488" y="25030"/>
                  <a:pt x="3885690" y="51930"/>
                </a:cubicBezTo>
                <a:cubicBezTo>
                  <a:pt x="4033287" y="61770"/>
                  <a:pt x="4180883" y="73799"/>
                  <a:pt x="4328480" y="46900"/>
                </a:cubicBezTo>
                <a:cubicBezTo>
                  <a:pt x="4453032" y="25577"/>
                  <a:pt x="4579453" y="21181"/>
                  <a:pt x="4704949" y="33778"/>
                </a:cubicBezTo>
                <a:cubicBezTo>
                  <a:pt x="4816098" y="46376"/>
                  <a:pt x="4927939" y="49371"/>
                  <a:pt x="5039501" y="42745"/>
                </a:cubicBezTo>
                <a:cubicBezTo>
                  <a:pt x="5342568" y="15407"/>
                  <a:pt x="5645828" y="318"/>
                  <a:pt x="5949681" y="536"/>
                </a:cubicBezTo>
                <a:close/>
              </a:path>
            </a:pathLst>
          </a:custGeom>
        </p:spPr>
      </p:pic>
    </p:spTree>
    <p:extLst>
      <p:ext uri="{BB962C8B-B14F-4D97-AF65-F5344CB8AC3E}">
        <p14:creationId xmlns:p14="http://schemas.microsoft.com/office/powerpoint/2010/main" val="9679708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A25C9F-DF0A-741B-BF49-E990489A2414}"/>
              </a:ext>
            </a:extLst>
          </p:cNvPr>
          <p:cNvPicPr>
            <a:picLocks noChangeAspect="1"/>
          </p:cNvPicPr>
          <p:nvPr/>
        </p:nvPicPr>
        <p:blipFill>
          <a:blip r:embed="rId2"/>
          <a:srcRect b="1541"/>
          <a:stretch/>
        </p:blipFill>
        <p:spPr>
          <a:xfrm>
            <a:off x="838200" y="754148"/>
            <a:ext cx="10515600" cy="4995575"/>
          </a:xfrm>
          <a:prstGeom prst="rect">
            <a:avLst/>
          </a:prstGeom>
        </p:spPr>
      </p:pic>
    </p:spTree>
    <p:extLst>
      <p:ext uri="{BB962C8B-B14F-4D97-AF65-F5344CB8AC3E}">
        <p14:creationId xmlns:p14="http://schemas.microsoft.com/office/powerpoint/2010/main" val="16166190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23356" y="1188637"/>
            <a:ext cx="9984615" cy="1597228"/>
          </a:xfrm>
        </p:spPr>
        <p:txBody>
          <a:bodyPr vert="horz" lIns="91440" tIns="45720" rIns="91440" bIns="45720" rtlCol="0">
            <a:normAutofit/>
          </a:bodyPr>
          <a:lstStyle/>
          <a:p>
            <a:r>
              <a:rPr lang="en-US" sz="6000" kern="1200">
                <a:latin typeface="+mj-lt"/>
                <a:ea typeface="+mj-ea"/>
                <a:cs typeface="+mj-cs"/>
              </a:rPr>
              <a:t>Traditional Computing</a:t>
            </a:r>
          </a:p>
        </p:txBody>
      </p:sp>
      <p:pic>
        <p:nvPicPr>
          <p:cNvPr id="4" name="Content Placeholder 3"/>
          <p:cNvPicPr>
            <a:picLocks noChangeAspect="1"/>
          </p:cNvPicPr>
          <p:nvPr/>
        </p:nvPicPr>
        <p:blipFill>
          <a:blip r:embed="rId2"/>
          <a:stretch>
            <a:fillRect/>
          </a:stretch>
        </p:blipFill>
        <p:spPr>
          <a:xfrm>
            <a:off x="916528" y="2348417"/>
            <a:ext cx="8064186" cy="3447438"/>
          </a:xfrm>
          <a:prstGeom prst="rect">
            <a:avLst/>
          </a:prstGeom>
        </p:spPr>
      </p:pic>
    </p:spTree>
    <p:extLst>
      <p:ext uri="{BB962C8B-B14F-4D97-AF65-F5344CB8AC3E}">
        <p14:creationId xmlns:p14="http://schemas.microsoft.com/office/powerpoint/2010/main" val="13776148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1375650-B943-5AA0-0D2B-77843983FDF8}"/>
              </a:ext>
            </a:extLst>
          </p:cNvPr>
          <p:cNvSpPr/>
          <p:nvPr/>
        </p:nvSpPr>
        <p:spPr>
          <a:xfrm>
            <a:off x="348343" y="315686"/>
            <a:ext cx="11636828" cy="6259285"/>
          </a:xfrm>
          <a:prstGeom prst="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itle 1"/>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Traditional Computing and Machine Learning</a:t>
            </a:r>
          </a:p>
        </p:txBody>
      </p:sp>
      <p:pic>
        <p:nvPicPr>
          <p:cNvPr id="4" name="Content Placeholder 3"/>
          <p:cNvPicPr>
            <a:picLocks noGrp="1" noChangeAspect="1"/>
          </p:cNvPicPr>
          <p:nvPr>
            <p:ph idx="1"/>
          </p:nvPr>
        </p:nvPicPr>
        <p:blipFill>
          <a:blip r:embed="rId2"/>
          <a:stretch>
            <a:fillRect/>
          </a:stretch>
        </p:blipFill>
        <p:spPr>
          <a:xfrm>
            <a:off x="4502428" y="1712885"/>
            <a:ext cx="7225748" cy="3432230"/>
          </a:xfrm>
          <a:prstGeom prst="rect">
            <a:avLst/>
          </a:prstGeom>
        </p:spPr>
      </p:pic>
    </p:spTree>
    <p:extLst>
      <p:ext uri="{BB962C8B-B14F-4D97-AF65-F5344CB8AC3E}">
        <p14:creationId xmlns:p14="http://schemas.microsoft.com/office/powerpoint/2010/main" val="12799703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21327" y="345236"/>
            <a:ext cx="9984615" cy="1597228"/>
          </a:xfrm>
        </p:spPr>
        <p:txBody>
          <a:bodyPr vert="horz" lIns="91440" tIns="45720" rIns="91440" bIns="45720" rtlCol="0">
            <a:normAutofit/>
          </a:bodyPr>
          <a:lstStyle/>
          <a:p>
            <a:r>
              <a:rPr lang="en-US" sz="6000" kern="1200">
                <a:latin typeface="+mj-lt"/>
                <a:ea typeface="+mj-ea"/>
                <a:cs typeface="+mj-cs"/>
              </a:rPr>
              <a:t>How Machine Learning Works</a:t>
            </a:r>
          </a:p>
        </p:txBody>
      </p:sp>
      <p:pic>
        <p:nvPicPr>
          <p:cNvPr id="4" name="Content Placeholder 3"/>
          <p:cNvPicPr>
            <a:picLocks noChangeAspect="1"/>
          </p:cNvPicPr>
          <p:nvPr/>
        </p:nvPicPr>
        <p:blipFill>
          <a:blip r:embed="rId2"/>
          <a:stretch>
            <a:fillRect/>
          </a:stretch>
        </p:blipFill>
        <p:spPr>
          <a:xfrm>
            <a:off x="1320255" y="1783008"/>
            <a:ext cx="8771757" cy="3135902"/>
          </a:xfrm>
          <a:prstGeom prst="rect">
            <a:avLst/>
          </a:prstGeom>
        </p:spPr>
      </p:pic>
    </p:spTree>
    <p:extLst>
      <p:ext uri="{BB962C8B-B14F-4D97-AF65-F5344CB8AC3E}">
        <p14:creationId xmlns:p14="http://schemas.microsoft.com/office/powerpoint/2010/main" val="2228659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79380D85-96AA-B75F-8E86-4E8975A22D8D}"/>
              </a:ext>
            </a:extLst>
          </p:cNvPr>
          <p:cNvSpPr txBox="1">
            <a:spLocks/>
          </p:cNvSpPr>
          <p:nvPr/>
        </p:nvSpPr>
        <p:spPr bwMode="auto">
          <a:xfrm>
            <a:off x="402771" y="822898"/>
            <a:ext cx="11234058" cy="6059487"/>
          </a:xfrm>
          <a:prstGeom prst="rect">
            <a:avLst/>
          </a:prstGeom>
          <a:ln w="25400" cap="flat" cmpd="sng" algn="ctr">
            <a:solidFill>
              <a:srgbClr val="00B0F0"/>
            </a:solidFill>
            <a:prstDash val="solid"/>
            <a:miter lim="800000"/>
            <a:headEnd/>
            <a:tailEnd/>
          </a:ln>
          <a:effectLst>
            <a:outerShdw blurRad="57785" dist="33020" dir="3180000" algn="ctr">
              <a:srgbClr val="000000">
                <a:alpha val="30000"/>
              </a:srgbClr>
            </a:out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Font typeface="Arial" charset="0"/>
              <a:buChar char="•"/>
              <a:defRPr sz="3200" kern="1200">
                <a:solidFill>
                  <a:schemeClr val="dk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dk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dk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dk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buNone/>
            </a:pPr>
            <a:endParaRPr lang="en-US" sz="2200" dirty="0">
              <a:cs typeface="Times New Roman" pitchFamily="18" charset="0"/>
            </a:endParaRPr>
          </a:p>
        </p:txBody>
      </p:sp>
      <p:sp>
        <p:nvSpPr>
          <p:cNvPr id="15" name="Rectangle 14">
            <a:extLst>
              <a:ext uri="{FF2B5EF4-FFF2-40B4-BE49-F238E27FC236}">
                <a16:creationId xmlns:a16="http://schemas.microsoft.com/office/drawing/2014/main" id="{13BB3A6A-CCA4-3A63-B8A4-7EC56A2901CF}"/>
              </a:ext>
            </a:extLst>
          </p:cNvPr>
          <p:cNvSpPr/>
          <p:nvPr/>
        </p:nvSpPr>
        <p:spPr>
          <a:xfrm>
            <a:off x="402771" y="1"/>
            <a:ext cx="11234058" cy="722313"/>
          </a:xfrm>
          <a:prstGeom prst="rect">
            <a:avLst/>
          </a:prstGeom>
          <a:ln>
            <a:solidFill>
              <a:srgbClr val="00B0F0"/>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lnRef>
          <a:fillRef idx="1">
            <a:schemeClr val="lt1"/>
          </a:fillRef>
          <a:effectRef idx="0">
            <a:schemeClr val="accent1"/>
          </a:effectRef>
          <a:fontRef idx="minor">
            <a:schemeClr val="dk1"/>
          </a:fontRef>
        </p:style>
        <p:txBody>
          <a:bodyPr rtlCol="0" anchor="ctr"/>
          <a:lstStyle/>
          <a:p>
            <a:pPr algn="ctr"/>
            <a:r>
              <a:rPr lang="en-IN" sz="2800"/>
              <a:t>Timeline</a:t>
            </a:r>
            <a:endParaRPr lang="en-IN" sz="2800" dirty="0"/>
          </a:p>
        </p:txBody>
      </p:sp>
      <p:sp>
        <p:nvSpPr>
          <p:cNvPr id="2" name="Content Placeholder 2">
            <a:extLst>
              <a:ext uri="{FF2B5EF4-FFF2-40B4-BE49-F238E27FC236}">
                <a16:creationId xmlns:a16="http://schemas.microsoft.com/office/drawing/2014/main" id="{288A564B-952B-1287-D800-A61ADC1C3B1A}"/>
              </a:ext>
            </a:extLst>
          </p:cNvPr>
          <p:cNvSpPr>
            <a:spLocks noGrp="1"/>
          </p:cNvSpPr>
          <p:nvPr>
            <p:ph idx="1"/>
          </p:nvPr>
        </p:nvSpPr>
        <p:spPr>
          <a:xfrm>
            <a:off x="1600200" y="914400"/>
            <a:ext cx="9067800" cy="5715000"/>
          </a:xfrm>
        </p:spPr>
        <p:txBody>
          <a:bodyPr/>
          <a:lstStyle/>
          <a:p>
            <a:pPr marL="0" indent="0">
              <a:lnSpc>
                <a:spcPct val="150000"/>
              </a:lnSpc>
              <a:buNone/>
            </a:pPr>
            <a:r>
              <a:rPr lang="en-US" sz="2200"/>
              <a:t>	</a:t>
            </a:r>
          </a:p>
          <a:p>
            <a:pPr marL="0" indent="0">
              <a:lnSpc>
                <a:spcPct val="200000"/>
              </a:lnSpc>
              <a:buNone/>
            </a:pPr>
            <a:endParaRPr lang="en-IN" sz="2000"/>
          </a:p>
          <a:p>
            <a:pPr marL="0" indent="0">
              <a:lnSpc>
                <a:spcPct val="200000"/>
              </a:lnSpc>
              <a:buNone/>
            </a:pPr>
            <a:endParaRPr lang="en-IN" sz="2000" dirty="0"/>
          </a:p>
        </p:txBody>
      </p:sp>
      <p:pic>
        <p:nvPicPr>
          <p:cNvPr id="4" name="Picture 3">
            <a:extLst>
              <a:ext uri="{FF2B5EF4-FFF2-40B4-BE49-F238E27FC236}">
                <a16:creationId xmlns:a16="http://schemas.microsoft.com/office/drawing/2014/main" id="{D99885AC-8020-865E-AE35-67B7584152E7}"/>
              </a:ext>
            </a:extLst>
          </p:cNvPr>
          <p:cNvPicPr>
            <a:picLocks noChangeAspect="1"/>
          </p:cNvPicPr>
          <p:nvPr/>
        </p:nvPicPr>
        <p:blipFill>
          <a:blip r:embed="rId2"/>
          <a:stretch>
            <a:fillRect/>
          </a:stretch>
        </p:blipFill>
        <p:spPr>
          <a:xfrm>
            <a:off x="3505200" y="977530"/>
            <a:ext cx="5403224" cy="5745327"/>
          </a:xfrm>
          <a:prstGeom prst="rect">
            <a:avLst/>
          </a:prstGeom>
        </p:spPr>
      </p:pic>
    </p:spTree>
    <p:extLst>
      <p:ext uri="{BB962C8B-B14F-4D97-AF65-F5344CB8AC3E}">
        <p14:creationId xmlns:p14="http://schemas.microsoft.com/office/powerpoint/2010/main" val="22942042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1"/>
            <a:ext cx="12191990" cy="168864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anchor="t">
            <a:normAutofit/>
          </a:bodyPr>
          <a:lstStyle/>
          <a:p>
            <a:r>
              <a:rPr lang="en-US" sz="4000">
                <a:solidFill>
                  <a:schemeClr val="bg1"/>
                </a:solidFill>
              </a:rPr>
              <a:t>How do Machine learn</a:t>
            </a:r>
          </a:p>
        </p:txBody>
      </p:sp>
      <p:sp>
        <p:nvSpPr>
          <p:cNvPr id="12" name="Rectangle 11">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2154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p:cNvSpPr>
          <p:nvPr/>
        </p:nvSpPr>
        <p:spPr>
          <a:xfrm>
            <a:off x="2403073" y="2261336"/>
            <a:ext cx="6901971" cy="2574545"/>
          </a:xfrm>
          <a:prstGeom prst="rect">
            <a:avLst/>
          </a:prstGeom>
        </p:spPr>
        <p:txBody>
          <a:bodyPr/>
          <a:lstStyle/>
          <a:p>
            <a:pPr defTabSz="644652"/>
            <a:r>
              <a:rPr lang="en-US" sz="1269" kern="1200">
                <a:solidFill>
                  <a:schemeClr val="tx1"/>
                </a:solidFill>
                <a:latin typeface="+mn-lt"/>
                <a:ea typeface="+mn-ea"/>
                <a:cs typeface="+mn-cs"/>
              </a:rPr>
              <a:t>The basic machine learning process can be divided into three parts</a:t>
            </a:r>
            <a:endParaRPr lang="en-US"/>
          </a:p>
        </p:txBody>
      </p:sp>
      <p:pic>
        <p:nvPicPr>
          <p:cNvPr id="4" name="Picture 3"/>
          <p:cNvPicPr>
            <a:picLocks noChangeAspect="1"/>
          </p:cNvPicPr>
          <p:nvPr/>
        </p:nvPicPr>
        <p:blipFill>
          <a:blip r:embed="rId2"/>
          <a:stretch>
            <a:fillRect/>
          </a:stretch>
        </p:blipFill>
        <p:spPr>
          <a:xfrm>
            <a:off x="2978342" y="2625816"/>
            <a:ext cx="5205342" cy="1601822"/>
          </a:xfrm>
          <a:prstGeom prst="rect">
            <a:avLst/>
          </a:prstGeom>
        </p:spPr>
      </p:pic>
      <p:sp>
        <p:nvSpPr>
          <p:cNvPr id="5" name="Rectangle 4"/>
          <p:cNvSpPr/>
          <p:nvPr/>
        </p:nvSpPr>
        <p:spPr>
          <a:xfrm>
            <a:off x="2252540" y="4509440"/>
            <a:ext cx="7695824" cy="1659374"/>
          </a:xfrm>
          <a:prstGeom prst="rect">
            <a:avLst/>
          </a:prstGeom>
        </p:spPr>
        <p:txBody>
          <a:bodyPr wrap="square">
            <a:spAutoFit/>
          </a:bodyPr>
          <a:lstStyle/>
          <a:p>
            <a:pPr algn="just" defTabSz="644652"/>
            <a:r>
              <a:rPr lang="en-US" sz="1692" b="1" kern="1200">
                <a:solidFill>
                  <a:schemeClr val="tx1"/>
                </a:solidFill>
                <a:latin typeface="+mn-lt"/>
                <a:ea typeface="+mn-ea"/>
                <a:cs typeface="+mn-cs"/>
              </a:rPr>
              <a:t>Data Input: </a:t>
            </a:r>
            <a:r>
              <a:rPr lang="en-US" sz="1692" kern="1200">
                <a:solidFill>
                  <a:schemeClr val="tx1"/>
                </a:solidFill>
                <a:latin typeface="+mn-lt"/>
                <a:ea typeface="+mn-ea"/>
                <a:cs typeface="+mn-cs"/>
              </a:rPr>
              <a:t>Past data or information is utilized as a basis for future decision-making</a:t>
            </a:r>
          </a:p>
          <a:p>
            <a:pPr algn="just" defTabSz="644652"/>
            <a:r>
              <a:rPr lang="en-US" sz="1692" b="1" kern="1200">
                <a:solidFill>
                  <a:schemeClr val="tx1"/>
                </a:solidFill>
                <a:latin typeface="+mn-lt"/>
                <a:ea typeface="+mn-ea"/>
                <a:cs typeface="+mn-cs"/>
              </a:rPr>
              <a:t>Abstraction</a:t>
            </a:r>
            <a:r>
              <a:rPr lang="en-US" sz="1692" kern="1200">
                <a:solidFill>
                  <a:schemeClr val="tx1"/>
                </a:solidFill>
                <a:latin typeface="+mn-lt"/>
                <a:ea typeface="+mn-ea"/>
                <a:cs typeface="+mn-cs"/>
              </a:rPr>
              <a:t>: The input data is represented in a broader way through the underlying algorithm  </a:t>
            </a:r>
          </a:p>
          <a:p>
            <a:pPr algn="just" defTabSz="644652"/>
            <a:r>
              <a:rPr lang="en-US" sz="1692" b="1" kern="1200">
                <a:solidFill>
                  <a:schemeClr val="tx1"/>
                </a:solidFill>
                <a:latin typeface="+mn-lt"/>
                <a:ea typeface="+mn-ea"/>
                <a:cs typeface="+mn-cs"/>
              </a:rPr>
              <a:t>Generalization</a:t>
            </a:r>
            <a:r>
              <a:rPr lang="en-US" sz="1692" kern="1200">
                <a:solidFill>
                  <a:schemeClr val="tx1"/>
                </a:solidFill>
                <a:latin typeface="+mn-lt"/>
                <a:ea typeface="+mn-ea"/>
                <a:cs typeface="+mn-cs"/>
              </a:rPr>
              <a:t>: The abstracted representation is generalized to form a framework for making decisions</a:t>
            </a:r>
            <a:endParaRPr lang="en-US" sz="2400"/>
          </a:p>
        </p:txBody>
      </p:sp>
    </p:spTree>
    <p:extLst>
      <p:ext uri="{BB962C8B-B14F-4D97-AF65-F5344CB8AC3E}">
        <p14:creationId xmlns:p14="http://schemas.microsoft.com/office/powerpoint/2010/main" val="42264927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993C93CB-7BE4-6237-CCC8-2677A986F519}"/>
              </a:ext>
            </a:extLst>
          </p:cNvPr>
          <p:cNvPicPr>
            <a:picLocks noChangeAspect="1"/>
          </p:cNvPicPr>
          <p:nvPr/>
        </p:nvPicPr>
        <p:blipFill rotWithShape="1">
          <a:blip r:embed="rId2">
            <a:extLst>
              <a:ext uri="{28A0092B-C50C-407E-A947-70E740481C1C}">
                <a14:useLocalDpi xmlns:a14="http://schemas.microsoft.com/office/drawing/2010/main" val="0"/>
              </a:ext>
            </a:extLst>
          </a:blip>
          <a:srcRect l="3084" r="3125"/>
          <a:stretch/>
        </p:blipFill>
        <p:spPr>
          <a:xfrm>
            <a:off x="760605" y="10"/>
            <a:ext cx="11434973" cy="6857990"/>
          </a:xfrm>
          <a:prstGeom prst="rect">
            <a:avLst/>
          </a:prstGeom>
        </p:spPr>
      </p:pic>
      <p:sp useBgFill="1">
        <p:nvSpPr>
          <p:cNvPr id="19" name="Rectangle 18">
            <a:extLst>
              <a:ext uri="{FF2B5EF4-FFF2-40B4-BE49-F238E27FC236}">
                <a16:creationId xmlns:a16="http://schemas.microsoft.com/office/drawing/2014/main" id="{7A5E34FE-8412-1F0A-97E2-8DB45EE287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48699" y="3048698"/>
            <a:ext cx="6858001" cy="760605"/>
          </a:xfrm>
          <a:prstGeom prst="rect">
            <a:avLst/>
          </a:prstGeom>
          <a:ln>
            <a:noFill/>
          </a:ln>
          <a:effectLst>
            <a:outerShdw blurRad="203200" dist="1016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67841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Graphical user interface, text, application">
            <a:extLst>
              <a:ext uri="{FF2B5EF4-FFF2-40B4-BE49-F238E27FC236}">
                <a16:creationId xmlns:a16="http://schemas.microsoft.com/office/drawing/2014/main" id="{0FB91A8A-7B28-DC5D-07BD-45C625F83F74}"/>
              </a:ext>
            </a:extLst>
          </p:cNvPr>
          <p:cNvPicPr>
            <a:picLocks noChangeAspect="1"/>
          </p:cNvPicPr>
          <p:nvPr/>
        </p:nvPicPr>
        <p:blipFill rotWithShape="1">
          <a:blip r:embed="rId2">
            <a:extLst>
              <a:ext uri="{28A0092B-C50C-407E-A947-70E740481C1C}">
                <a14:useLocalDpi xmlns:a14="http://schemas.microsoft.com/office/drawing/2010/main" val="0"/>
              </a:ext>
            </a:extLst>
          </a:blip>
          <a:srcRect l="3058" r="3151"/>
          <a:stretch/>
        </p:blipFill>
        <p:spPr>
          <a:xfrm>
            <a:off x="760605" y="10"/>
            <a:ext cx="11434973" cy="6857990"/>
          </a:xfrm>
          <a:prstGeom prst="rect">
            <a:avLst/>
          </a:prstGeom>
        </p:spPr>
      </p:pic>
      <p:sp useBgFill="1">
        <p:nvSpPr>
          <p:cNvPr id="8" name="Rectangle 7">
            <a:extLst>
              <a:ext uri="{FF2B5EF4-FFF2-40B4-BE49-F238E27FC236}">
                <a16:creationId xmlns:a16="http://schemas.microsoft.com/office/drawing/2014/main" id="{7A5E34FE-8412-1F0A-97E2-8DB45EE287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48699" y="3048698"/>
            <a:ext cx="6858001" cy="760605"/>
          </a:xfrm>
          <a:prstGeom prst="rect">
            <a:avLst/>
          </a:prstGeom>
          <a:ln>
            <a:noFill/>
          </a:ln>
          <a:effectLst>
            <a:outerShdw blurRad="203200" dist="1016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73286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BD88D6-8B05-05CB-8A3E-018211379A64}"/>
              </a:ext>
            </a:extLst>
          </p:cNvPr>
          <p:cNvSpPr/>
          <p:nvPr/>
        </p:nvSpPr>
        <p:spPr>
          <a:xfrm>
            <a:off x="348343" y="315686"/>
            <a:ext cx="11636828" cy="6259285"/>
          </a:xfrm>
          <a:prstGeom prst="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useBgFill="1">
        <p:nvSpPr>
          <p:cNvPr id="12" name="Rectangle 11">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256032"/>
            <a:ext cx="10506456" cy="1014984"/>
          </a:xfrm>
        </p:spPr>
        <p:txBody>
          <a:bodyPr anchor="b">
            <a:normAutofit/>
          </a:bodyPr>
          <a:lstStyle/>
          <a:p>
            <a:r>
              <a:rPr lang="en-US" b="1"/>
              <a:t>Supervised learning</a:t>
            </a:r>
            <a:endParaRPr lang="en-US" b="1" dirty="0"/>
          </a:p>
        </p:txBody>
      </p:sp>
      <p:sp>
        <p:nvSpPr>
          <p:cNvPr id="17" name="Rectangle 16">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0" name="Content Placeholder 2">
            <a:extLst>
              <a:ext uri="{FF2B5EF4-FFF2-40B4-BE49-F238E27FC236}">
                <a16:creationId xmlns:a16="http://schemas.microsoft.com/office/drawing/2014/main" id="{EF0F0EB4-92EC-1E83-7243-DF74A7D62468}"/>
              </a:ext>
            </a:extLst>
          </p:cNvPr>
          <p:cNvGraphicFramePr>
            <a:graphicFrameLocks noGrp="1"/>
          </p:cNvGraphicFramePr>
          <p:nvPr>
            <p:ph idx="1"/>
            <p:extLst>
              <p:ext uri="{D42A27DB-BD31-4B8C-83A1-F6EECF244321}">
                <p14:modId xmlns:p14="http://schemas.microsoft.com/office/powerpoint/2010/main" val="1445086473"/>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71789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68A942A-58EE-72C3-BBE8-1180D8266C85}"/>
              </a:ext>
            </a:extLst>
          </p:cNvPr>
          <p:cNvSpPr/>
          <p:nvPr/>
        </p:nvSpPr>
        <p:spPr>
          <a:xfrm>
            <a:off x="348343" y="315686"/>
            <a:ext cx="11636828" cy="6259285"/>
          </a:xfrm>
          <a:prstGeom prst="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useBgFill="1">
        <p:nvSpPr>
          <p:cNvPr id="18" name="Rectangle 17">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8768FF10-0C27-4A50-4CBC-86BD3C3AC26D}"/>
              </a:ext>
            </a:extLst>
          </p:cNvPr>
          <p:cNvGraphicFramePr>
            <a:graphicFrameLocks noGrp="1"/>
          </p:cNvGraphicFramePr>
          <p:nvPr>
            <p:ph idx="1"/>
            <p:extLst>
              <p:ext uri="{D42A27DB-BD31-4B8C-83A1-F6EECF244321}">
                <p14:modId xmlns:p14="http://schemas.microsoft.com/office/powerpoint/2010/main" val="1025525851"/>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520748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2EE1D3-1ECE-7746-1834-DDB452ED99AA}"/>
              </a:ext>
            </a:extLst>
          </p:cNvPr>
          <p:cNvSpPr/>
          <p:nvPr/>
        </p:nvSpPr>
        <p:spPr>
          <a:xfrm>
            <a:off x="348343" y="315686"/>
            <a:ext cx="11636828" cy="6259285"/>
          </a:xfrm>
          <a:prstGeom prst="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itle 1"/>
          <p:cNvSpPr>
            <a:spLocks noGrp="1"/>
          </p:cNvSpPr>
          <p:nvPr>
            <p:ph type="title"/>
          </p:nvPr>
        </p:nvSpPr>
        <p:spPr>
          <a:xfrm>
            <a:off x="1043631" y="809898"/>
            <a:ext cx="9942716" cy="1554480"/>
          </a:xfrm>
        </p:spPr>
        <p:txBody>
          <a:bodyPr anchor="ctr">
            <a:normAutofit/>
          </a:bodyPr>
          <a:lstStyle/>
          <a:p>
            <a:r>
              <a:rPr lang="en-US" sz="4800" dirty="0">
                <a:latin typeface="Times New Roman" panose="02020603050405020304" pitchFamily="18" charset="0"/>
                <a:cs typeface="Times New Roman" panose="02020603050405020304" pitchFamily="18" charset="0"/>
              </a:rPr>
              <a:t>Types of supervised Machine learning Algorithms</a:t>
            </a:r>
          </a:p>
        </p:txBody>
      </p:sp>
      <p:sp>
        <p:nvSpPr>
          <p:cNvPr id="3" name="Content Placeholder 2"/>
          <p:cNvSpPr>
            <a:spLocks noGrp="1"/>
          </p:cNvSpPr>
          <p:nvPr>
            <p:ph idx="1"/>
          </p:nvPr>
        </p:nvSpPr>
        <p:spPr>
          <a:xfrm>
            <a:off x="1045028" y="3017522"/>
            <a:ext cx="9941319" cy="3124658"/>
          </a:xfrm>
        </p:spPr>
        <p:txBody>
          <a:bodyPr anchor="ctr">
            <a:normAutofit/>
          </a:bodyPr>
          <a:lstStyle/>
          <a:p>
            <a:r>
              <a:rPr lang="en-US" sz="1500" b="1">
                <a:latin typeface="Times New Roman" panose="02020603050405020304" pitchFamily="18" charset="0"/>
                <a:cs typeface="Times New Roman" panose="02020603050405020304" pitchFamily="18" charset="0"/>
              </a:rPr>
              <a:t>Classification </a:t>
            </a:r>
          </a:p>
          <a:p>
            <a:r>
              <a:rPr lang="en-US" sz="1500" b="1">
                <a:latin typeface="Times New Roman" panose="02020603050405020304" pitchFamily="18" charset="0"/>
                <a:cs typeface="Times New Roman" panose="02020603050405020304" pitchFamily="18" charset="0"/>
              </a:rPr>
              <a:t>Regression</a:t>
            </a:r>
          </a:p>
          <a:p>
            <a:pPr marL="0" indent="0">
              <a:buNone/>
            </a:pPr>
            <a:endParaRPr lang="en-US" sz="1500" b="1">
              <a:latin typeface="Times New Roman" panose="02020603050405020304" pitchFamily="18" charset="0"/>
              <a:cs typeface="Times New Roman" panose="02020603050405020304" pitchFamily="18" charset="0"/>
            </a:endParaRPr>
          </a:p>
          <a:p>
            <a:pPr marL="0" indent="0">
              <a:buNone/>
            </a:pPr>
            <a:r>
              <a:rPr lang="en-US" sz="1500" b="1">
                <a:latin typeface="Times New Roman" panose="02020603050405020304" pitchFamily="18" charset="0"/>
                <a:cs typeface="Times New Roman" panose="02020603050405020304" pitchFamily="18" charset="0"/>
              </a:rPr>
              <a:t>Classification</a:t>
            </a:r>
          </a:p>
          <a:p>
            <a:r>
              <a:rPr lang="en-US" sz="1500">
                <a:latin typeface="Times New Roman" panose="02020603050405020304" pitchFamily="18" charset="0"/>
                <a:cs typeface="Times New Roman" panose="02020603050405020304" pitchFamily="18" charset="0"/>
              </a:rPr>
              <a:t>Classification algorithms are used when the output variable is categorical, which means there are two classes such as Yes-No, Male-Female, True-false, etc. </a:t>
            </a:r>
          </a:p>
          <a:p>
            <a:pPr lvl="1">
              <a:buFont typeface="Wingdings" panose="05000000000000000000" pitchFamily="2" charset="2"/>
              <a:buChar char="Ø"/>
            </a:pPr>
            <a:r>
              <a:rPr lang="en-US" sz="1500">
                <a:latin typeface="Times New Roman" panose="02020603050405020304" pitchFamily="18" charset="0"/>
                <a:cs typeface="Times New Roman" panose="02020603050405020304" pitchFamily="18" charset="0"/>
              </a:rPr>
              <a:t>Random Forest </a:t>
            </a:r>
          </a:p>
          <a:p>
            <a:pPr lvl="1">
              <a:buFont typeface="Wingdings" panose="05000000000000000000" pitchFamily="2" charset="2"/>
              <a:buChar char="Ø"/>
            </a:pPr>
            <a:r>
              <a:rPr lang="en-US" sz="1500">
                <a:latin typeface="Times New Roman" panose="02020603050405020304" pitchFamily="18" charset="0"/>
                <a:cs typeface="Times New Roman" panose="02020603050405020304" pitchFamily="18" charset="0"/>
              </a:rPr>
              <a:t>Decision Trees </a:t>
            </a:r>
          </a:p>
          <a:p>
            <a:pPr lvl="1">
              <a:buFont typeface="Wingdings" panose="05000000000000000000" pitchFamily="2" charset="2"/>
              <a:buChar char="Ø"/>
            </a:pPr>
            <a:r>
              <a:rPr lang="en-US" sz="1500">
                <a:latin typeface="Times New Roman" panose="02020603050405020304" pitchFamily="18" charset="0"/>
                <a:cs typeface="Times New Roman" panose="02020603050405020304" pitchFamily="18" charset="0"/>
              </a:rPr>
              <a:t> Logistic Regression </a:t>
            </a:r>
          </a:p>
          <a:p>
            <a:pPr lvl="1">
              <a:buFont typeface="Wingdings" panose="05000000000000000000" pitchFamily="2" charset="2"/>
              <a:buChar char="Ø"/>
            </a:pPr>
            <a:r>
              <a:rPr lang="en-US" sz="1500">
                <a:latin typeface="Times New Roman" panose="02020603050405020304" pitchFamily="18" charset="0"/>
                <a:cs typeface="Times New Roman" panose="02020603050405020304" pitchFamily="18" charset="0"/>
              </a:rPr>
              <a:t>Support vector Machines</a:t>
            </a:r>
          </a:p>
        </p:txBody>
      </p:sp>
    </p:spTree>
    <p:extLst>
      <p:ext uri="{BB962C8B-B14F-4D97-AF65-F5344CB8AC3E}">
        <p14:creationId xmlns:p14="http://schemas.microsoft.com/office/powerpoint/2010/main" val="12191563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785C62-265F-F5E0-4CC3-F7828D69C4A2}"/>
              </a:ext>
            </a:extLst>
          </p:cNvPr>
          <p:cNvSpPr/>
          <p:nvPr/>
        </p:nvSpPr>
        <p:spPr>
          <a:xfrm>
            <a:off x="348343" y="315686"/>
            <a:ext cx="11636828" cy="6259285"/>
          </a:xfrm>
          <a:prstGeom prst="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 name="Content Placeholder 2"/>
          <p:cNvSpPr>
            <a:spLocks noGrp="1"/>
          </p:cNvSpPr>
          <p:nvPr>
            <p:ph idx="1"/>
          </p:nvPr>
        </p:nvSpPr>
        <p:spPr>
          <a:xfrm>
            <a:off x="1045028" y="3017522"/>
            <a:ext cx="9941319" cy="3124658"/>
          </a:xfrm>
        </p:spPr>
        <p:txBody>
          <a:bodyPr anchor="ctr">
            <a:normAutofit/>
          </a:bodyPr>
          <a:lstStyle/>
          <a:p>
            <a:pPr marL="0" indent="0">
              <a:buNone/>
            </a:pPr>
            <a:r>
              <a:rPr lang="en-US" sz="1700" b="1" dirty="0">
                <a:latin typeface="Times New Roman" panose="02020603050405020304" pitchFamily="18" charset="0"/>
                <a:cs typeface="Times New Roman" panose="02020603050405020304" pitchFamily="18" charset="0"/>
              </a:rPr>
              <a:t>Regression </a:t>
            </a:r>
            <a:endParaRPr lang="en-US" sz="1700" dirty="0">
              <a:latin typeface="Times New Roman" panose="02020603050405020304" pitchFamily="18" charset="0"/>
              <a:cs typeface="Times New Roman" panose="02020603050405020304" pitchFamily="18" charset="0"/>
            </a:endParaRPr>
          </a:p>
          <a:p>
            <a:r>
              <a:rPr lang="en-US" sz="1700" dirty="0">
                <a:latin typeface="Times New Roman" panose="02020603050405020304" pitchFamily="18" charset="0"/>
                <a:cs typeface="Times New Roman" panose="02020603050405020304" pitchFamily="18" charset="0"/>
              </a:rPr>
              <a:t>	Regression algorithms are used if there is a relationship between the input variable and the output variable. </a:t>
            </a:r>
          </a:p>
          <a:p>
            <a:r>
              <a:rPr lang="en-US" sz="1700" dirty="0">
                <a:latin typeface="Times New Roman" panose="02020603050405020304" pitchFamily="18" charset="0"/>
                <a:cs typeface="Times New Roman" panose="02020603050405020304" pitchFamily="18" charset="0"/>
              </a:rPr>
              <a:t>It is used for the prediction of continuous variables, such as Weather forecasting, Market Trends, etc.</a:t>
            </a:r>
          </a:p>
          <a:p>
            <a:pPr marL="0" indent="0">
              <a:buNone/>
            </a:pPr>
            <a:r>
              <a:rPr lang="en-US" sz="1700" dirty="0">
                <a:latin typeface="Times New Roman" panose="02020603050405020304" pitchFamily="18" charset="0"/>
                <a:cs typeface="Times New Roman" panose="02020603050405020304" pitchFamily="18" charset="0"/>
              </a:rPr>
              <a:t> Below are some popular Regression algorithms which come under supervised learning: </a:t>
            </a:r>
          </a:p>
          <a:p>
            <a:pPr lvl="1">
              <a:buFont typeface="Wingdings" panose="05000000000000000000" pitchFamily="2" charset="2"/>
              <a:buChar char="Ø"/>
            </a:pPr>
            <a:r>
              <a:rPr lang="en-US" sz="1700" dirty="0">
                <a:latin typeface="Times New Roman" panose="02020603050405020304" pitchFamily="18" charset="0"/>
                <a:cs typeface="Times New Roman" panose="02020603050405020304" pitchFamily="18" charset="0"/>
              </a:rPr>
              <a:t>Linear Regression </a:t>
            </a:r>
          </a:p>
          <a:p>
            <a:pPr lvl="1">
              <a:buFont typeface="Wingdings" panose="05000000000000000000" pitchFamily="2" charset="2"/>
              <a:buChar char="Ø"/>
            </a:pPr>
            <a:r>
              <a:rPr lang="en-US" sz="1700" dirty="0">
                <a:latin typeface="Times New Roman" panose="02020603050405020304" pitchFamily="18" charset="0"/>
                <a:cs typeface="Times New Roman" panose="02020603050405020304" pitchFamily="18" charset="0"/>
              </a:rPr>
              <a:t>Regression Trees </a:t>
            </a:r>
          </a:p>
          <a:p>
            <a:pPr lvl="1">
              <a:buFont typeface="Wingdings" panose="05000000000000000000" pitchFamily="2" charset="2"/>
              <a:buChar char="Ø"/>
            </a:pPr>
            <a:r>
              <a:rPr lang="en-US" sz="1700" dirty="0">
                <a:latin typeface="Times New Roman" panose="02020603050405020304" pitchFamily="18" charset="0"/>
                <a:cs typeface="Times New Roman" panose="02020603050405020304" pitchFamily="18" charset="0"/>
              </a:rPr>
              <a:t>Non-Linear Regression </a:t>
            </a:r>
          </a:p>
          <a:p>
            <a:pPr lvl="1">
              <a:buFont typeface="Wingdings" panose="05000000000000000000" pitchFamily="2" charset="2"/>
              <a:buChar char="Ø"/>
            </a:pPr>
            <a:r>
              <a:rPr lang="en-US" sz="1700" dirty="0">
                <a:latin typeface="Times New Roman" panose="02020603050405020304" pitchFamily="18" charset="0"/>
                <a:cs typeface="Times New Roman" panose="02020603050405020304" pitchFamily="18" charset="0"/>
              </a:rPr>
              <a:t>Bayesian Linear Regression </a:t>
            </a:r>
          </a:p>
          <a:p>
            <a:pPr lvl="1">
              <a:buFont typeface="Wingdings" panose="05000000000000000000" pitchFamily="2" charset="2"/>
              <a:buChar char="Ø"/>
            </a:pPr>
            <a:r>
              <a:rPr lang="en-US" sz="1700" dirty="0">
                <a:latin typeface="Times New Roman" panose="02020603050405020304" pitchFamily="18" charset="0"/>
                <a:cs typeface="Times New Roman" panose="02020603050405020304" pitchFamily="18" charset="0"/>
              </a:rPr>
              <a:t>Polynomial Regression </a:t>
            </a:r>
          </a:p>
        </p:txBody>
      </p:sp>
      <p:sp>
        <p:nvSpPr>
          <p:cNvPr id="5" name="Title 1">
            <a:extLst>
              <a:ext uri="{FF2B5EF4-FFF2-40B4-BE49-F238E27FC236}">
                <a16:creationId xmlns:a16="http://schemas.microsoft.com/office/drawing/2014/main" id="{50FE4C6F-9E3C-905F-BCD7-EF05C97BEE56}"/>
              </a:ext>
            </a:extLst>
          </p:cNvPr>
          <p:cNvSpPr>
            <a:spLocks noGrp="1"/>
          </p:cNvSpPr>
          <p:nvPr>
            <p:ph type="title"/>
          </p:nvPr>
        </p:nvSpPr>
        <p:spPr>
          <a:xfrm>
            <a:off x="1043631" y="809898"/>
            <a:ext cx="9942716" cy="1554480"/>
          </a:xfrm>
        </p:spPr>
        <p:txBody>
          <a:bodyPr anchor="ctr">
            <a:normAutofit/>
          </a:bodyPr>
          <a:lstStyle/>
          <a:p>
            <a:r>
              <a:rPr lang="en-US" sz="4800" dirty="0">
                <a:latin typeface="Times New Roman" panose="02020603050405020304" pitchFamily="18" charset="0"/>
                <a:cs typeface="Times New Roman" panose="02020603050405020304" pitchFamily="18" charset="0"/>
              </a:rPr>
              <a:t>Types of supervised Machine learning Algorithms</a:t>
            </a:r>
          </a:p>
        </p:txBody>
      </p:sp>
    </p:spTree>
    <p:extLst>
      <p:ext uri="{BB962C8B-B14F-4D97-AF65-F5344CB8AC3E}">
        <p14:creationId xmlns:p14="http://schemas.microsoft.com/office/powerpoint/2010/main" val="35135708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280FE3D-342F-7749-9C2E-8465A1B95C4B}"/>
              </a:ext>
            </a:extLst>
          </p:cNvPr>
          <p:cNvSpPr/>
          <p:nvPr/>
        </p:nvSpPr>
        <p:spPr>
          <a:xfrm>
            <a:off x="348343" y="315686"/>
            <a:ext cx="11636828" cy="6259285"/>
          </a:xfrm>
          <a:prstGeom prst="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aphicFrame>
        <p:nvGraphicFramePr>
          <p:cNvPr id="7" name="Content Placeholder 2">
            <a:extLst>
              <a:ext uri="{FF2B5EF4-FFF2-40B4-BE49-F238E27FC236}">
                <a16:creationId xmlns:a16="http://schemas.microsoft.com/office/drawing/2014/main" id="{796F1C33-9C5A-FB04-717F-92BFA7EFB14D}"/>
              </a:ext>
            </a:extLst>
          </p:cNvPr>
          <p:cNvGraphicFramePr>
            <a:graphicFrameLocks noGrp="1"/>
          </p:cNvGraphicFramePr>
          <p:nvPr>
            <p:ph idx="1"/>
          </p:nvPr>
        </p:nvGraphicFramePr>
        <p:xfrm>
          <a:off x="1273125" y="689316"/>
          <a:ext cx="10487465" cy="53597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13401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6687727-08E0-781B-9139-A94AC72D64F0}"/>
              </a:ext>
            </a:extLst>
          </p:cNvPr>
          <p:cNvSpPr/>
          <p:nvPr/>
        </p:nvSpPr>
        <p:spPr>
          <a:xfrm>
            <a:off x="348343" y="315686"/>
            <a:ext cx="11636828" cy="6259285"/>
          </a:xfrm>
          <a:prstGeom prst="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itle 1"/>
          <p:cNvSpPr>
            <a:spLocks noGrp="1"/>
          </p:cNvSpPr>
          <p:nvPr>
            <p:ph type="title"/>
          </p:nvPr>
        </p:nvSpPr>
        <p:spPr>
          <a:xfrm>
            <a:off x="793662" y="386930"/>
            <a:ext cx="10066122" cy="1298448"/>
          </a:xfrm>
        </p:spPr>
        <p:txBody>
          <a:bodyPr anchor="b">
            <a:normAutofit/>
          </a:bodyPr>
          <a:lstStyle/>
          <a:p>
            <a:r>
              <a:rPr lang="en-US" sz="4800"/>
              <a:t>How Supervised Learning Works </a:t>
            </a:r>
          </a:p>
        </p:txBody>
      </p:sp>
      <p:sp>
        <p:nvSpPr>
          <p:cNvPr id="3" name="Content Placeholder 2"/>
          <p:cNvSpPr>
            <a:spLocks noGrp="1"/>
          </p:cNvSpPr>
          <p:nvPr>
            <p:ph idx="1"/>
          </p:nvPr>
        </p:nvSpPr>
        <p:spPr>
          <a:xfrm>
            <a:off x="793661" y="2599509"/>
            <a:ext cx="4530898" cy="3639450"/>
          </a:xfrm>
        </p:spPr>
        <p:txBody>
          <a:bodyPr anchor="ctr">
            <a:normAutofit/>
          </a:bodyPr>
          <a:lstStyle/>
          <a:p>
            <a:r>
              <a:rPr lang="en-US" sz="2000"/>
              <a:t>In supervised learning, models are trained using labelled dataset, where the model learns about each type of data. </a:t>
            </a:r>
          </a:p>
          <a:p>
            <a:r>
              <a:rPr lang="en-US" sz="2000"/>
              <a:t>Once the training process is completed, the model is tested on the basis of test data (a subset of the training set), and then it predicts the output.</a:t>
            </a:r>
          </a:p>
          <a:p>
            <a:endParaRPr lang="en-US" sz="2000"/>
          </a:p>
        </p:txBody>
      </p:sp>
      <p:pic>
        <p:nvPicPr>
          <p:cNvPr id="4" name="Picture 3"/>
          <p:cNvPicPr>
            <a:picLocks noChangeAspect="1"/>
          </p:cNvPicPr>
          <p:nvPr/>
        </p:nvPicPr>
        <p:blipFill>
          <a:blip r:embed="rId2"/>
          <a:stretch>
            <a:fillRect/>
          </a:stretch>
        </p:blipFill>
        <p:spPr>
          <a:xfrm>
            <a:off x="5911532" y="2912175"/>
            <a:ext cx="5150277" cy="2858403"/>
          </a:xfrm>
          <a:prstGeom prst="rect">
            <a:avLst/>
          </a:prstGeom>
        </p:spPr>
      </p:pic>
    </p:spTree>
    <p:extLst>
      <p:ext uri="{BB962C8B-B14F-4D97-AF65-F5344CB8AC3E}">
        <p14:creationId xmlns:p14="http://schemas.microsoft.com/office/powerpoint/2010/main" val="1831910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903C428C-2A33-EA74-261A-993A483A8B37}"/>
              </a:ext>
            </a:extLst>
          </p:cNvPr>
          <p:cNvPicPr>
            <a:picLocks noChangeAspect="1"/>
          </p:cNvPicPr>
          <p:nvPr/>
        </p:nvPicPr>
        <p:blipFill rotWithShape="1">
          <a:blip r:embed="rId2">
            <a:extLst>
              <a:ext uri="{28A0092B-C50C-407E-A947-70E740481C1C}">
                <a14:useLocalDpi xmlns:a14="http://schemas.microsoft.com/office/drawing/2010/main" val="0"/>
              </a:ext>
            </a:extLst>
          </a:blip>
          <a:srcRect l="3064" r="3145"/>
          <a:stretch/>
        </p:blipFill>
        <p:spPr>
          <a:xfrm>
            <a:off x="760605" y="10"/>
            <a:ext cx="11434973" cy="6857990"/>
          </a:xfrm>
          <a:prstGeom prst="rect">
            <a:avLst/>
          </a:prstGeom>
        </p:spPr>
      </p:pic>
      <p:sp useBgFill="1">
        <p:nvSpPr>
          <p:cNvPr id="8" name="Rectangle 7">
            <a:extLst>
              <a:ext uri="{FF2B5EF4-FFF2-40B4-BE49-F238E27FC236}">
                <a16:creationId xmlns:a16="http://schemas.microsoft.com/office/drawing/2014/main" id="{7A5E34FE-8412-1F0A-97E2-8DB45EE287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48699" y="3048698"/>
            <a:ext cx="6858001" cy="760605"/>
          </a:xfrm>
          <a:prstGeom prst="rect">
            <a:avLst/>
          </a:prstGeom>
          <a:ln>
            <a:noFill/>
          </a:ln>
          <a:effectLst>
            <a:outerShdw blurRad="203200" dist="1016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9298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79380D85-96AA-B75F-8E86-4E8975A22D8D}"/>
              </a:ext>
            </a:extLst>
          </p:cNvPr>
          <p:cNvSpPr txBox="1">
            <a:spLocks/>
          </p:cNvSpPr>
          <p:nvPr/>
        </p:nvSpPr>
        <p:spPr bwMode="auto">
          <a:xfrm>
            <a:off x="261256" y="822898"/>
            <a:ext cx="11669487" cy="6059487"/>
          </a:xfrm>
          <a:prstGeom prst="rect">
            <a:avLst/>
          </a:prstGeom>
          <a:ln w="25400" cap="flat" cmpd="sng" algn="ctr">
            <a:solidFill>
              <a:srgbClr val="00B0F0"/>
            </a:solidFill>
            <a:prstDash val="solid"/>
            <a:miter lim="800000"/>
            <a:headEnd/>
            <a:tailEnd/>
          </a:ln>
          <a:effectLst>
            <a:outerShdw blurRad="57785" dist="33020" dir="3180000" algn="ctr">
              <a:srgbClr val="000000">
                <a:alpha val="30000"/>
              </a:srgbClr>
            </a:out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Font typeface="Arial" charset="0"/>
              <a:buChar char="•"/>
              <a:defRPr sz="3200" kern="1200">
                <a:solidFill>
                  <a:schemeClr val="dk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dk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dk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dk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buNone/>
            </a:pPr>
            <a:endParaRPr lang="en-US" sz="2200" dirty="0">
              <a:cs typeface="Times New Roman" pitchFamily="18" charset="0"/>
            </a:endParaRPr>
          </a:p>
        </p:txBody>
      </p:sp>
      <p:sp>
        <p:nvSpPr>
          <p:cNvPr id="15" name="Rectangle 14">
            <a:extLst>
              <a:ext uri="{FF2B5EF4-FFF2-40B4-BE49-F238E27FC236}">
                <a16:creationId xmlns:a16="http://schemas.microsoft.com/office/drawing/2014/main" id="{13BB3A6A-CCA4-3A63-B8A4-7EC56A2901CF}"/>
              </a:ext>
            </a:extLst>
          </p:cNvPr>
          <p:cNvSpPr/>
          <p:nvPr/>
        </p:nvSpPr>
        <p:spPr>
          <a:xfrm>
            <a:off x="185057" y="1"/>
            <a:ext cx="11745686" cy="722313"/>
          </a:xfrm>
          <a:prstGeom prst="rect">
            <a:avLst/>
          </a:prstGeom>
          <a:ln>
            <a:solidFill>
              <a:srgbClr val="00B0F0"/>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lnRef>
          <a:fillRef idx="1">
            <a:schemeClr val="lt1"/>
          </a:fillRef>
          <a:effectRef idx="0">
            <a:schemeClr val="accent1"/>
          </a:effectRef>
          <a:fontRef idx="minor">
            <a:schemeClr val="dk1"/>
          </a:fontRef>
        </p:style>
        <p:txBody>
          <a:bodyPr rtlCol="0" anchor="ctr"/>
          <a:lstStyle/>
          <a:p>
            <a:pPr algn="ctr"/>
            <a:r>
              <a:rPr lang="en-IN" sz="2800" dirty="0"/>
              <a:t>AI</a:t>
            </a:r>
          </a:p>
        </p:txBody>
      </p:sp>
      <p:sp>
        <p:nvSpPr>
          <p:cNvPr id="2" name="Content Placeholder 2">
            <a:extLst>
              <a:ext uri="{FF2B5EF4-FFF2-40B4-BE49-F238E27FC236}">
                <a16:creationId xmlns:a16="http://schemas.microsoft.com/office/drawing/2014/main" id="{288A564B-952B-1287-D800-A61ADC1C3B1A}"/>
              </a:ext>
            </a:extLst>
          </p:cNvPr>
          <p:cNvSpPr>
            <a:spLocks noGrp="1"/>
          </p:cNvSpPr>
          <p:nvPr>
            <p:ph idx="1"/>
          </p:nvPr>
        </p:nvSpPr>
        <p:spPr>
          <a:xfrm>
            <a:off x="261257" y="914400"/>
            <a:ext cx="11364686" cy="5715000"/>
          </a:xfrm>
        </p:spPr>
        <p:txBody>
          <a:bodyPr/>
          <a:lstStyle/>
          <a:p>
            <a:pPr marL="0" indent="0">
              <a:lnSpc>
                <a:spcPct val="200000"/>
              </a:lnSpc>
              <a:buNone/>
            </a:pPr>
            <a:endParaRPr lang="en-IN" sz="2000" dirty="0"/>
          </a:p>
          <a:p>
            <a:pPr>
              <a:lnSpc>
                <a:spcPct val="200000"/>
              </a:lnSpc>
              <a:buFont typeface="Wingdings" panose="05000000000000000000" pitchFamily="2" charset="2"/>
              <a:buChar char="Ø"/>
            </a:pPr>
            <a:r>
              <a:rPr lang="en-US" sz="2000" dirty="0"/>
              <a:t>Artificial Intelligence is composed of two words</a:t>
            </a:r>
            <a:r>
              <a:rPr lang="en-US" sz="2000" b="1" dirty="0"/>
              <a:t> </a:t>
            </a:r>
            <a:r>
              <a:rPr lang="en-US" sz="2000" b="1" dirty="0">
                <a:solidFill>
                  <a:srgbClr val="FF0000"/>
                </a:solidFill>
              </a:rPr>
              <a:t>Artificial</a:t>
            </a:r>
            <a:r>
              <a:rPr lang="en-US" sz="2000" b="1" dirty="0"/>
              <a:t> </a:t>
            </a:r>
            <a:r>
              <a:rPr lang="en-US" sz="2000" dirty="0"/>
              <a:t>and </a:t>
            </a:r>
            <a:r>
              <a:rPr lang="en-US" sz="2000" b="1" dirty="0">
                <a:solidFill>
                  <a:srgbClr val="FF0000"/>
                </a:solidFill>
              </a:rPr>
              <a:t>Intelligence</a:t>
            </a:r>
            <a:r>
              <a:rPr lang="en-US" sz="2000" dirty="0"/>
              <a:t>, where Artificial defines "man-made," and intelligence defines "thinking power", hence AI means "</a:t>
            </a:r>
            <a:r>
              <a:rPr lang="en-US" sz="2000" b="1" dirty="0">
                <a:solidFill>
                  <a:srgbClr val="FF0000"/>
                </a:solidFill>
              </a:rPr>
              <a:t>a man-made thinking power</a:t>
            </a:r>
            <a:r>
              <a:rPr lang="en-US" sz="2000" dirty="0"/>
              <a:t>.“</a:t>
            </a:r>
          </a:p>
          <a:p>
            <a:pPr>
              <a:lnSpc>
                <a:spcPct val="200000"/>
              </a:lnSpc>
              <a:buFont typeface="Wingdings" panose="05000000000000000000" pitchFamily="2" charset="2"/>
              <a:buChar char="Ø"/>
            </a:pPr>
            <a:r>
              <a:rPr lang="en-US" sz="2000" dirty="0"/>
              <a:t>It is a branch of computer science by which we can create intelligent machines which can behave like a human, think like humans, and able to make decisions.</a:t>
            </a:r>
          </a:p>
          <a:p>
            <a:pPr marL="0" indent="0">
              <a:lnSpc>
                <a:spcPct val="200000"/>
              </a:lnSpc>
              <a:buNone/>
            </a:pPr>
            <a:endParaRPr lang="en-IN" sz="2000" dirty="0"/>
          </a:p>
          <a:p>
            <a:pPr marL="0" indent="0">
              <a:lnSpc>
                <a:spcPct val="200000"/>
              </a:lnSpc>
              <a:buNone/>
            </a:pPr>
            <a:endParaRPr lang="en-IN" sz="2000" dirty="0"/>
          </a:p>
        </p:txBody>
      </p:sp>
    </p:spTree>
    <p:extLst>
      <p:ext uri="{BB962C8B-B14F-4D97-AF65-F5344CB8AC3E}">
        <p14:creationId xmlns:p14="http://schemas.microsoft.com/office/powerpoint/2010/main" val="19102000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C0E6C54-F42F-01E7-6DE4-12EF5B8EB6DD}"/>
              </a:ext>
            </a:extLst>
          </p:cNvPr>
          <p:cNvSpPr/>
          <p:nvPr/>
        </p:nvSpPr>
        <p:spPr>
          <a:xfrm>
            <a:off x="348343" y="315686"/>
            <a:ext cx="11636828" cy="6259285"/>
          </a:xfrm>
          <a:prstGeom prst="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itle 1"/>
          <p:cNvSpPr>
            <a:spLocks noGrp="1"/>
          </p:cNvSpPr>
          <p:nvPr>
            <p:ph type="title"/>
          </p:nvPr>
        </p:nvSpPr>
        <p:spPr>
          <a:xfrm>
            <a:off x="841248" y="256032"/>
            <a:ext cx="10506456" cy="1014984"/>
          </a:xfrm>
        </p:spPr>
        <p:txBody>
          <a:bodyPr anchor="b">
            <a:normAutofit/>
          </a:bodyPr>
          <a:lstStyle/>
          <a:p>
            <a:r>
              <a:rPr lang="en-US" dirty="0"/>
              <a:t>Unsupervised Machine Learning</a:t>
            </a:r>
          </a:p>
        </p:txBody>
      </p:sp>
      <p:graphicFrame>
        <p:nvGraphicFramePr>
          <p:cNvPr id="5" name="Content Placeholder 2">
            <a:extLst>
              <a:ext uri="{FF2B5EF4-FFF2-40B4-BE49-F238E27FC236}">
                <a16:creationId xmlns:a16="http://schemas.microsoft.com/office/drawing/2014/main" id="{F08002F0-877D-9E8C-CF42-CFE608F4FE85}"/>
              </a:ext>
            </a:extLst>
          </p:cNvPr>
          <p:cNvGraphicFramePr>
            <a:graphicFrameLocks noGrp="1"/>
          </p:cNvGraphicFramePr>
          <p:nvPr>
            <p:ph idx="1"/>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38457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98D3C8F-5446-E540-18FE-C3D40B11D0E4}"/>
              </a:ext>
            </a:extLst>
          </p:cNvPr>
          <p:cNvSpPr/>
          <p:nvPr/>
        </p:nvSpPr>
        <p:spPr>
          <a:xfrm>
            <a:off x="348343" y="315686"/>
            <a:ext cx="11636828" cy="6259285"/>
          </a:xfrm>
          <a:prstGeom prst="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300" kern="1200">
                <a:solidFill>
                  <a:srgbClr val="FFFFFF"/>
                </a:solidFill>
                <a:latin typeface="+mj-lt"/>
                <a:ea typeface="+mj-ea"/>
                <a:cs typeface="+mj-cs"/>
              </a:rPr>
              <a:t>Working of Unsupervised Learning </a:t>
            </a:r>
          </a:p>
        </p:txBody>
      </p:sp>
      <p:pic>
        <p:nvPicPr>
          <p:cNvPr id="4" name="Content Placeholder 3"/>
          <p:cNvPicPr>
            <a:picLocks noGrp="1" noChangeAspect="1"/>
          </p:cNvPicPr>
          <p:nvPr>
            <p:ph idx="1"/>
          </p:nvPr>
        </p:nvPicPr>
        <p:blipFill>
          <a:blip r:embed="rId2"/>
          <a:stretch>
            <a:fillRect/>
          </a:stretch>
        </p:blipFill>
        <p:spPr>
          <a:xfrm>
            <a:off x="4777316" y="1656378"/>
            <a:ext cx="6780700" cy="3542915"/>
          </a:xfrm>
          <a:prstGeom prst="rect">
            <a:avLst/>
          </a:prstGeom>
        </p:spPr>
      </p:pic>
    </p:spTree>
    <p:extLst>
      <p:ext uri="{BB962C8B-B14F-4D97-AF65-F5344CB8AC3E}">
        <p14:creationId xmlns:p14="http://schemas.microsoft.com/office/powerpoint/2010/main" val="36256422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10D5AA-0E5D-21D4-BDDA-3DE4A21C3DA6}"/>
              </a:ext>
            </a:extLst>
          </p:cNvPr>
          <p:cNvSpPr/>
          <p:nvPr/>
        </p:nvSpPr>
        <p:spPr>
          <a:xfrm>
            <a:off x="348343" y="315686"/>
            <a:ext cx="11636828" cy="6259285"/>
          </a:xfrm>
          <a:prstGeom prst="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graphicFrame>
        <p:nvGraphicFramePr>
          <p:cNvPr id="5" name="Content Placeholder 2">
            <a:extLst>
              <a:ext uri="{FF2B5EF4-FFF2-40B4-BE49-F238E27FC236}">
                <a16:creationId xmlns:a16="http://schemas.microsoft.com/office/drawing/2014/main" id="{CD5360F9-2CCF-C2D3-1E6F-34678D9DAF88}"/>
              </a:ext>
            </a:extLst>
          </p:cNvPr>
          <p:cNvGraphicFramePr>
            <a:graphicFrameLocks noGrp="1"/>
          </p:cNvGraphicFramePr>
          <p:nvPr>
            <p:ph idx="1"/>
          </p:nvPr>
        </p:nvGraphicFramePr>
        <p:xfrm>
          <a:off x="838200" y="1737360"/>
          <a:ext cx="10506456" cy="4535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400348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A8D1829-DA75-8D37-8563-CF6F70A99B0D}"/>
              </a:ext>
            </a:extLst>
          </p:cNvPr>
          <p:cNvSpPr/>
          <p:nvPr/>
        </p:nvSpPr>
        <p:spPr>
          <a:xfrm>
            <a:off x="348343" y="315686"/>
            <a:ext cx="11636828" cy="6259285"/>
          </a:xfrm>
          <a:prstGeom prst="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itle 1"/>
          <p:cNvSpPr>
            <a:spLocks noGrp="1"/>
          </p:cNvSpPr>
          <p:nvPr>
            <p:ph type="title"/>
          </p:nvPr>
        </p:nvSpPr>
        <p:spPr>
          <a:xfrm>
            <a:off x="1371597" y="348865"/>
            <a:ext cx="10044023" cy="877729"/>
          </a:xfrm>
        </p:spPr>
        <p:txBody>
          <a:bodyPr anchor="ctr">
            <a:normAutofit/>
          </a:bodyPr>
          <a:lstStyle/>
          <a:p>
            <a:r>
              <a:rPr lang="en-US" sz="4000">
                <a:solidFill>
                  <a:srgbClr val="FFFFFF"/>
                </a:solidFill>
                <a:latin typeface="Times New Roman" panose="02020603050405020304" pitchFamily="18" charset="0"/>
                <a:cs typeface="Times New Roman" panose="02020603050405020304" pitchFamily="18" charset="0"/>
              </a:rPr>
              <a:t>Types of Unsupervised Learning Algorithm </a:t>
            </a:r>
          </a:p>
        </p:txBody>
      </p:sp>
      <p:graphicFrame>
        <p:nvGraphicFramePr>
          <p:cNvPr id="5" name="Content Placeholder 2">
            <a:extLst>
              <a:ext uri="{FF2B5EF4-FFF2-40B4-BE49-F238E27FC236}">
                <a16:creationId xmlns:a16="http://schemas.microsoft.com/office/drawing/2014/main" id="{D78D4149-FB05-7A49-D6CC-034A0CCC6353}"/>
              </a:ext>
            </a:extLst>
          </p:cNvPr>
          <p:cNvGraphicFramePr>
            <a:graphicFrameLocks noGrp="1"/>
          </p:cNvGraphicFramePr>
          <p:nvPr>
            <p:ph idx="1"/>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77414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867267-A7AC-0CF7-9C3D-6AA90BF126A2}"/>
              </a:ext>
            </a:extLst>
          </p:cNvPr>
          <p:cNvSpPr/>
          <p:nvPr/>
        </p:nvSpPr>
        <p:spPr>
          <a:xfrm>
            <a:off x="348343" y="315686"/>
            <a:ext cx="11636828" cy="6259285"/>
          </a:xfrm>
          <a:prstGeom prst="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 name="Content Placeholder 2"/>
          <p:cNvSpPr>
            <a:spLocks noGrp="1"/>
          </p:cNvSpPr>
          <p:nvPr>
            <p:ph idx="1"/>
          </p:nvPr>
        </p:nvSpPr>
        <p:spPr>
          <a:xfrm>
            <a:off x="1033975" y="724486"/>
            <a:ext cx="10557804" cy="5394960"/>
          </a:xfrm>
        </p:spPr>
        <p:txBody>
          <a:bodyPr>
            <a:noAutofit/>
          </a:bodyPr>
          <a:lstStyle/>
          <a:p>
            <a:pPr marL="0" indent="0" algn="just">
              <a:buNone/>
            </a:pPr>
            <a:r>
              <a:rPr lang="en-US" sz="2400" b="1" dirty="0">
                <a:latin typeface="Times New Roman" panose="02020603050405020304" pitchFamily="18" charset="0"/>
                <a:cs typeface="Times New Roman" panose="02020603050405020304" pitchFamily="18" charset="0"/>
              </a:rPr>
              <a:t>Clustering: </a:t>
            </a:r>
            <a:r>
              <a:rPr lang="en-US" sz="2400" dirty="0">
                <a:latin typeface="Times New Roman" panose="02020603050405020304" pitchFamily="18" charset="0"/>
                <a:cs typeface="Times New Roman" panose="02020603050405020304" pitchFamily="18" charset="0"/>
              </a:rPr>
              <a:t>Clustering is a method of grouping the objects into clusters such that objects with most similarities remains into a group and has less or no similarities with the objects of another group.</a:t>
            </a:r>
          </a:p>
          <a:p>
            <a:pPr algn="just"/>
            <a:r>
              <a:rPr lang="en-US" sz="2400" dirty="0">
                <a:latin typeface="Times New Roman" panose="02020603050405020304" pitchFamily="18" charset="0"/>
                <a:cs typeface="Times New Roman" panose="02020603050405020304" pitchFamily="18" charset="0"/>
              </a:rPr>
              <a:t> Cluster analysis finds the commonalities between the data objects and categorizes them as per the presence and absence of those commonalities. </a:t>
            </a:r>
          </a:p>
          <a:p>
            <a:pPr algn="just"/>
            <a:endParaRPr lang="en-US" sz="2400" dirty="0">
              <a:latin typeface="Times New Roman" panose="02020603050405020304" pitchFamily="18" charset="0"/>
              <a:cs typeface="Times New Roman" panose="02020603050405020304" pitchFamily="18" charset="0"/>
            </a:endParaRPr>
          </a:p>
          <a:p>
            <a:pPr marL="0" indent="0" algn="just">
              <a:buNone/>
            </a:pPr>
            <a:r>
              <a:rPr lang="en-US" sz="2400" b="1" dirty="0">
                <a:latin typeface="Times New Roman" panose="02020603050405020304" pitchFamily="18" charset="0"/>
                <a:cs typeface="Times New Roman" panose="02020603050405020304" pitchFamily="18" charset="0"/>
              </a:rPr>
              <a:t>Association: </a:t>
            </a:r>
            <a:r>
              <a:rPr lang="en-US" sz="2400" dirty="0">
                <a:latin typeface="Times New Roman" panose="02020603050405020304" pitchFamily="18" charset="0"/>
                <a:cs typeface="Times New Roman" panose="02020603050405020304" pitchFamily="18" charset="0"/>
              </a:rPr>
              <a:t>An association rule is an unsupervised learning method which is used for finding the relationships between variables in the large database. </a:t>
            </a:r>
          </a:p>
          <a:p>
            <a:pPr algn="just"/>
            <a:r>
              <a:rPr lang="en-US" sz="2400" dirty="0">
                <a:latin typeface="Times New Roman" panose="02020603050405020304" pitchFamily="18" charset="0"/>
                <a:cs typeface="Times New Roman" panose="02020603050405020304" pitchFamily="18" charset="0"/>
              </a:rPr>
              <a:t>It determines the set of items that occurs together in the dataset.</a:t>
            </a:r>
          </a:p>
          <a:p>
            <a:pPr algn="just"/>
            <a:r>
              <a:rPr lang="en-US" sz="2400" dirty="0">
                <a:latin typeface="Times New Roman" panose="02020603050405020304" pitchFamily="18" charset="0"/>
                <a:cs typeface="Times New Roman" panose="02020603050405020304" pitchFamily="18" charset="0"/>
              </a:rPr>
              <a:t> Association rule makes marketing strategy more effective. </a:t>
            </a:r>
          </a:p>
          <a:p>
            <a:pPr algn="just"/>
            <a:r>
              <a:rPr lang="en-US" sz="2400" dirty="0">
                <a:latin typeface="Times New Roman" panose="02020603050405020304" pitchFamily="18" charset="0"/>
                <a:cs typeface="Times New Roman" panose="02020603050405020304" pitchFamily="18" charset="0"/>
              </a:rPr>
              <a:t>Such as people who buy X item (suppose a bread) are also tend to purchase Y (Butter/Jam) item. A typical example of Association rule is Market Basket Analysis. </a:t>
            </a:r>
          </a:p>
          <a:p>
            <a:pPr algn="just"/>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26087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2CAABF-5014-7CDA-1B3A-B665736303D8}"/>
              </a:ext>
            </a:extLst>
          </p:cNvPr>
          <p:cNvSpPr/>
          <p:nvPr/>
        </p:nvSpPr>
        <p:spPr>
          <a:xfrm>
            <a:off x="348343" y="315686"/>
            <a:ext cx="11636828" cy="6259285"/>
          </a:xfrm>
          <a:prstGeom prst="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itle 1"/>
          <p:cNvSpPr>
            <a:spLocks noGrp="1"/>
          </p:cNvSpPr>
          <p:nvPr>
            <p:ph type="title"/>
          </p:nvPr>
        </p:nvSpPr>
        <p:spPr>
          <a:xfrm>
            <a:off x="1371597" y="348865"/>
            <a:ext cx="10044023" cy="877729"/>
          </a:xfrm>
        </p:spPr>
        <p:txBody>
          <a:bodyPr anchor="ctr">
            <a:normAutofit/>
          </a:bodyPr>
          <a:lstStyle/>
          <a:p>
            <a:r>
              <a:rPr lang="en-US" sz="4000">
                <a:solidFill>
                  <a:srgbClr val="FFFFFF"/>
                </a:solidFill>
              </a:rPr>
              <a:t>Unsupervised Learning algorithms</a:t>
            </a:r>
          </a:p>
        </p:txBody>
      </p:sp>
      <p:graphicFrame>
        <p:nvGraphicFramePr>
          <p:cNvPr id="5" name="Content Placeholder 2">
            <a:extLst>
              <a:ext uri="{FF2B5EF4-FFF2-40B4-BE49-F238E27FC236}">
                <a16:creationId xmlns:a16="http://schemas.microsoft.com/office/drawing/2014/main" id="{E774723F-A3D2-9321-CE73-A6149FB53B0A}"/>
              </a:ext>
            </a:extLst>
          </p:cNvPr>
          <p:cNvGraphicFramePr>
            <a:graphicFrameLocks noGrp="1"/>
          </p:cNvGraphicFramePr>
          <p:nvPr>
            <p:ph idx="1"/>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6499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F00396-5933-A1FC-73E9-33A111BA6557}"/>
              </a:ext>
            </a:extLst>
          </p:cNvPr>
          <p:cNvSpPr/>
          <p:nvPr/>
        </p:nvSpPr>
        <p:spPr>
          <a:xfrm>
            <a:off x="348343" y="315686"/>
            <a:ext cx="11636828" cy="6259285"/>
          </a:xfrm>
          <a:prstGeom prst="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itle 1"/>
          <p:cNvSpPr>
            <a:spLocks noGrp="1"/>
          </p:cNvSpPr>
          <p:nvPr>
            <p:ph type="title"/>
          </p:nvPr>
        </p:nvSpPr>
        <p:spPr/>
        <p:txBody>
          <a:bodyPr/>
          <a:lstStyle/>
          <a:p>
            <a:r>
              <a:rPr lang="en-US" dirty="0"/>
              <a:t>Unsupervised Learning</a:t>
            </a:r>
          </a:p>
        </p:txBody>
      </p:sp>
      <p:sp>
        <p:nvSpPr>
          <p:cNvPr id="3" name="Content Placeholder 2"/>
          <p:cNvSpPr>
            <a:spLocks noGrp="1"/>
          </p:cNvSpPr>
          <p:nvPr>
            <p:ph idx="1"/>
          </p:nvPr>
        </p:nvSpPr>
        <p:spPr>
          <a:xfrm>
            <a:off x="1371600" y="1652954"/>
            <a:ext cx="10543735" cy="4775981"/>
          </a:xfrm>
        </p:spPr>
        <p:txBody>
          <a:bodyPr>
            <a:normAutofit/>
          </a:bodyPr>
          <a:lstStyle/>
          <a:p>
            <a:pPr marL="0" indent="0">
              <a:buNone/>
            </a:pPr>
            <a:r>
              <a:rPr lang="en-US" sz="2400" b="1" dirty="0">
                <a:latin typeface="Times New Roman" panose="02020603050405020304" pitchFamily="18" charset="0"/>
                <a:cs typeface="Times New Roman" panose="02020603050405020304" pitchFamily="18" charset="0"/>
              </a:rPr>
              <a:t>Advantages </a:t>
            </a:r>
          </a:p>
          <a:p>
            <a:r>
              <a:rPr lang="en-US" sz="2400" dirty="0">
                <a:latin typeface="Times New Roman" panose="02020603050405020304" pitchFamily="18" charset="0"/>
                <a:cs typeface="Times New Roman" panose="02020603050405020304" pitchFamily="18" charset="0"/>
              </a:rPr>
              <a:t>Unsupervised learning is used for more complex tasks as compared to supervised learning because, in unsupervised learning, we don’t have labeled input data. </a:t>
            </a:r>
          </a:p>
          <a:p>
            <a:r>
              <a:rPr lang="en-US" sz="2400" dirty="0">
                <a:latin typeface="Times New Roman" panose="02020603050405020304" pitchFamily="18" charset="0"/>
                <a:cs typeface="Times New Roman" panose="02020603050405020304" pitchFamily="18" charset="0"/>
              </a:rPr>
              <a:t>Unsupervised learning is preferable as it is easy to get unlabeled data in comparison to labeled data.</a:t>
            </a:r>
          </a:p>
          <a:p>
            <a:pPr marL="0" indent="0">
              <a:buNone/>
            </a:pPr>
            <a:r>
              <a:rPr lang="en-US" sz="2400" b="1" dirty="0">
                <a:latin typeface="Times New Roman" panose="02020603050405020304" pitchFamily="18" charset="0"/>
                <a:cs typeface="Times New Roman" panose="02020603050405020304" pitchFamily="18" charset="0"/>
              </a:rPr>
              <a:t>Disadvantages</a:t>
            </a:r>
            <a:r>
              <a:rPr lang="en-US" sz="2400" dirty="0">
                <a:latin typeface="Times New Roman" panose="02020603050405020304" pitchFamily="18" charset="0"/>
                <a:cs typeface="Times New Roman" panose="02020603050405020304" pitchFamily="18" charset="0"/>
              </a:rPr>
              <a:t> </a:t>
            </a:r>
          </a:p>
          <a:p>
            <a:r>
              <a:rPr lang="en-US" sz="2400" dirty="0">
                <a:latin typeface="Times New Roman" panose="02020603050405020304" pitchFamily="18" charset="0"/>
                <a:cs typeface="Times New Roman" panose="02020603050405020304" pitchFamily="18" charset="0"/>
              </a:rPr>
              <a:t> Unsupervised learning is intrinsically more difficult than supervised learning as it does not have corresponding output.</a:t>
            </a:r>
          </a:p>
          <a:p>
            <a:r>
              <a:rPr lang="en-US" sz="2400" dirty="0">
                <a:latin typeface="Times New Roman" panose="02020603050405020304" pitchFamily="18" charset="0"/>
                <a:cs typeface="Times New Roman" panose="02020603050405020304" pitchFamily="18" charset="0"/>
              </a:rPr>
              <a:t> The result of the unsupervised learning algorithm might be less accurate as input data is not labeled, and algorithms do not know the exact output in advance</a:t>
            </a:r>
            <a:r>
              <a:rPr lang="en-US" dirty="0"/>
              <a:t>. </a:t>
            </a:r>
          </a:p>
        </p:txBody>
      </p:sp>
    </p:spTree>
    <p:extLst>
      <p:ext uri="{BB962C8B-B14F-4D97-AF65-F5344CB8AC3E}">
        <p14:creationId xmlns:p14="http://schemas.microsoft.com/office/powerpoint/2010/main" val="18395880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Graphical user interface, text, application">
            <a:extLst>
              <a:ext uri="{FF2B5EF4-FFF2-40B4-BE49-F238E27FC236}">
                <a16:creationId xmlns:a16="http://schemas.microsoft.com/office/drawing/2014/main" id="{4BE556B8-37A8-AB45-29A0-3468D8D89A82}"/>
              </a:ext>
            </a:extLst>
          </p:cNvPr>
          <p:cNvPicPr>
            <a:picLocks noChangeAspect="1"/>
          </p:cNvPicPr>
          <p:nvPr/>
        </p:nvPicPr>
        <p:blipFill rotWithShape="1">
          <a:blip r:embed="rId2">
            <a:extLst>
              <a:ext uri="{28A0092B-C50C-407E-A947-70E740481C1C}">
                <a14:useLocalDpi xmlns:a14="http://schemas.microsoft.com/office/drawing/2010/main" val="0"/>
              </a:ext>
            </a:extLst>
          </a:blip>
          <a:srcRect l="3090" r="3119"/>
          <a:stretch/>
        </p:blipFill>
        <p:spPr>
          <a:xfrm>
            <a:off x="760605" y="10"/>
            <a:ext cx="11434973" cy="6857990"/>
          </a:xfrm>
          <a:prstGeom prst="rect">
            <a:avLst/>
          </a:prstGeom>
        </p:spPr>
      </p:pic>
      <p:sp useBgFill="1">
        <p:nvSpPr>
          <p:cNvPr id="8" name="Rectangle 7">
            <a:extLst>
              <a:ext uri="{FF2B5EF4-FFF2-40B4-BE49-F238E27FC236}">
                <a16:creationId xmlns:a16="http://schemas.microsoft.com/office/drawing/2014/main" id="{7A5E34FE-8412-1F0A-97E2-8DB45EE287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48699" y="3048698"/>
            <a:ext cx="6858001" cy="760605"/>
          </a:xfrm>
          <a:prstGeom prst="rect">
            <a:avLst/>
          </a:prstGeom>
          <a:ln>
            <a:noFill/>
          </a:ln>
          <a:effectLst>
            <a:outerShdw blurRad="203200" dist="1016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90903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AAF685-CE7D-3061-5F37-478E2D950E15}"/>
              </a:ext>
            </a:extLst>
          </p:cNvPr>
          <p:cNvSpPr/>
          <p:nvPr/>
        </p:nvSpPr>
        <p:spPr>
          <a:xfrm>
            <a:off x="348343" y="315686"/>
            <a:ext cx="11636828" cy="6259285"/>
          </a:xfrm>
          <a:prstGeom prst="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Title 1"/>
          <p:cNvSpPr>
            <a:spLocks noGrp="1"/>
          </p:cNvSpPr>
          <p:nvPr>
            <p:ph type="title"/>
          </p:nvPr>
        </p:nvSpPr>
        <p:spPr>
          <a:xfrm>
            <a:off x="660041" y="2767106"/>
            <a:ext cx="2880828" cy="3071906"/>
          </a:xfrm>
        </p:spPr>
        <p:txBody>
          <a:bodyPr vert="horz" lIns="91440" tIns="45720" rIns="91440" bIns="45720" rtlCol="0" anchor="t">
            <a:normAutofit/>
          </a:bodyPr>
          <a:lstStyle/>
          <a:p>
            <a:r>
              <a:rPr lang="en-US" sz="3700" kern="1200">
                <a:solidFill>
                  <a:srgbClr val="FFFFFF"/>
                </a:solidFill>
                <a:latin typeface="+mj-lt"/>
                <a:ea typeface="+mj-ea"/>
                <a:cs typeface="+mj-cs"/>
              </a:rPr>
              <a:t>Supervised and Unsupervised Learning</a:t>
            </a:r>
          </a:p>
        </p:txBody>
      </p:sp>
      <p:pic>
        <p:nvPicPr>
          <p:cNvPr id="4" name="Content Placeholder 3"/>
          <p:cNvPicPr>
            <a:picLocks noGrp="1" noChangeAspect="1"/>
          </p:cNvPicPr>
          <p:nvPr>
            <p:ph idx="1"/>
          </p:nvPr>
        </p:nvPicPr>
        <p:blipFill>
          <a:blip r:embed="rId2"/>
          <a:stretch>
            <a:fillRect/>
          </a:stretch>
        </p:blipFill>
        <p:spPr>
          <a:xfrm>
            <a:off x="1513114" y="556601"/>
            <a:ext cx="8331833" cy="5936430"/>
          </a:xfrm>
          <a:prstGeom prst="rect">
            <a:avLst/>
          </a:prstGeom>
        </p:spPr>
      </p:pic>
    </p:spTree>
    <p:extLst>
      <p:ext uri="{BB962C8B-B14F-4D97-AF65-F5344CB8AC3E}">
        <p14:creationId xmlns:p14="http://schemas.microsoft.com/office/powerpoint/2010/main" val="4171644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69FC9431-9E69-FB38-19AC-F07E1CE30D6E}"/>
              </a:ext>
            </a:extLst>
          </p:cNvPr>
          <p:cNvPicPr>
            <a:picLocks noChangeAspect="1"/>
          </p:cNvPicPr>
          <p:nvPr/>
        </p:nvPicPr>
        <p:blipFill rotWithShape="1">
          <a:blip r:embed="rId2">
            <a:extLst>
              <a:ext uri="{28A0092B-C50C-407E-A947-70E740481C1C}">
                <a14:useLocalDpi xmlns:a14="http://schemas.microsoft.com/office/drawing/2010/main" val="0"/>
              </a:ext>
            </a:extLst>
          </a:blip>
          <a:srcRect l="3067" r="3142"/>
          <a:stretch/>
        </p:blipFill>
        <p:spPr>
          <a:xfrm>
            <a:off x="760605" y="10"/>
            <a:ext cx="11434973" cy="6857990"/>
          </a:xfrm>
          <a:prstGeom prst="rect">
            <a:avLst/>
          </a:prstGeom>
        </p:spPr>
      </p:pic>
      <p:sp useBgFill="1">
        <p:nvSpPr>
          <p:cNvPr id="8" name="Rectangle 7">
            <a:extLst>
              <a:ext uri="{FF2B5EF4-FFF2-40B4-BE49-F238E27FC236}">
                <a16:creationId xmlns:a16="http://schemas.microsoft.com/office/drawing/2014/main" id="{7A5E34FE-8412-1F0A-97E2-8DB45EE287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48699" y="3048698"/>
            <a:ext cx="6858001" cy="760605"/>
          </a:xfrm>
          <a:prstGeom prst="rect">
            <a:avLst/>
          </a:prstGeom>
          <a:ln>
            <a:noFill/>
          </a:ln>
          <a:effectLst>
            <a:outerShdw blurRad="203200" dist="1016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9193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79380D85-96AA-B75F-8E86-4E8975A22D8D}"/>
              </a:ext>
            </a:extLst>
          </p:cNvPr>
          <p:cNvSpPr txBox="1">
            <a:spLocks/>
          </p:cNvSpPr>
          <p:nvPr/>
        </p:nvSpPr>
        <p:spPr bwMode="auto">
          <a:xfrm>
            <a:off x="555171" y="798514"/>
            <a:ext cx="11179629" cy="6059487"/>
          </a:xfrm>
          <a:prstGeom prst="rect">
            <a:avLst/>
          </a:prstGeom>
          <a:ln w="25400" cap="flat" cmpd="sng" algn="ctr">
            <a:solidFill>
              <a:srgbClr val="00B0F0"/>
            </a:solidFill>
            <a:prstDash val="solid"/>
            <a:miter lim="800000"/>
            <a:headEnd/>
            <a:tailEnd/>
          </a:ln>
          <a:effectLst>
            <a:outerShdw blurRad="57785" dist="33020" dir="3180000" algn="ctr">
              <a:srgbClr val="000000">
                <a:alpha val="30000"/>
              </a:srgbClr>
            </a:out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Font typeface="Arial" charset="0"/>
              <a:buChar char="•"/>
              <a:defRPr sz="3200" kern="1200">
                <a:solidFill>
                  <a:schemeClr val="dk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dk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dk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dk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buNone/>
            </a:pPr>
            <a:endParaRPr lang="en-US" sz="2200" dirty="0">
              <a:cs typeface="Times New Roman" pitchFamily="18" charset="0"/>
            </a:endParaRPr>
          </a:p>
          <a:p>
            <a:pPr marL="0" indent="0">
              <a:buNone/>
            </a:pPr>
            <a:r>
              <a:rPr lang="en-US" sz="2200" dirty="0">
                <a:cs typeface="Times New Roman" pitchFamily="18" charset="0"/>
              </a:rPr>
              <a:t>Following are some main reasons to learn about AI:</a:t>
            </a:r>
          </a:p>
          <a:p>
            <a:pPr marL="0" indent="0">
              <a:buNone/>
            </a:pPr>
            <a:endParaRPr lang="en-US" sz="2200" dirty="0">
              <a:cs typeface="Times New Roman" pitchFamily="18" charset="0"/>
            </a:endParaRPr>
          </a:p>
          <a:p>
            <a:pPr>
              <a:buFont typeface="Wingdings" panose="05000000000000000000" pitchFamily="2" charset="2"/>
              <a:buChar char="Ø"/>
            </a:pPr>
            <a:r>
              <a:rPr lang="en-US" sz="2200" dirty="0">
                <a:cs typeface="Times New Roman" pitchFamily="18" charset="0"/>
              </a:rPr>
              <a:t>With the help of AI, you can create such software or devices which can solve real-world problems </a:t>
            </a:r>
            <a:r>
              <a:rPr lang="en-US" sz="2200" dirty="0">
                <a:solidFill>
                  <a:srgbClr val="FF0000"/>
                </a:solidFill>
                <a:cs typeface="Times New Roman" pitchFamily="18" charset="0"/>
              </a:rPr>
              <a:t>very easily and with accuracy </a:t>
            </a:r>
            <a:r>
              <a:rPr lang="en-US" sz="2200" dirty="0">
                <a:cs typeface="Times New Roman" pitchFamily="18" charset="0"/>
              </a:rPr>
              <a:t>such as </a:t>
            </a:r>
            <a:r>
              <a:rPr lang="en-US" sz="2200" dirty="0">
                <a:solidFill>
                  <a:srgbClr val="FF0000"/>
                </a:solidFill>
                <a:cs typeface="Times New Roman" pitchFamily="18" charset="0"/>
              </a:rPr>
              <a:t>health issues, marketing, traffic issues, etc.</a:t>
            </a:r>
          </a:p>
          <a:p>
            <a:pPr marL="0" indent="0">
              <a:buNone/>
            </a:pPr>
            <a:endParaRPr lang="en-US" sz="2200" dirty="0">
              <a:cs typeface="Times New Roman" pitchFamily="18" charset="0"/>
            </a:endParaRPr>
          </a:p>
          <a:p>
            <a:pPr>
              <a:buFont typeface="Wingdings" panose="05000000000000000000" pitchFamily="2" charset="2"/>
              <a:buChar char="Ø"/>
            </a:pPr>
            <a:r>
              <a:rPr lang="en-US" sz="2200" dirty="0">
                <a:cs typeface="Times New Roman" pitchFamily="18" charset="0"/>
              </a:rPr>
              <a:t>With the help of AI, you can create your </a:t>
            </a:r>
            <a:r>
              <a:rPr lang="en-US" sz="2200" dirty="0">
                <a:solidFill>
                  <a:srgbClr val="FF0000"/>
                </a:solidFill>
                <a:cs typeface="Times New Roman" pitchFamily="18" charset="0"/>
              </a:rPr>
              <a:t>personal virtual Assistant</a:t>
            </a:r>
            <a:r>
              <a:rPr lang="en-US" sz="2200" dirty="0">
                <a:cs typeface="Times New Roman" pitchFamily="18" charset="0"/>
              </a:rPr>
              <a:t>, such as </a:t>
            </a:r>
            <a:r>
              <a:rPr lang="en-US" sz="2200" dirty="0">
                <a:solidFill>
                  <a:srgbClr val="FF0000"/>
                </a:solidFill>
                <a:cs typeface="Times New Roman" pitchFamily="18" charset="0"/>
              </a:rPr>
              <a:t>Cortana, Google Assistant, Siri</a:t>
            </a:r>
            <a:r>
              <a:rPr lang="en-US" sz="2200" dirty="0">
                <a:cs typeface="Times New Roman" pitchFamily="18" charset="0"/>
              </a:rPr>
              <a:t>, etc.</a:t>
            </a:r>
          </a:p>
          <a:p>
            <a:pPr marL="0" indent="0">
              <a:buNone/>
            </a:pPr>
            <a:endParaRPr lang="en-US" sz="2200" dirty="0">
              <a:cs typeface="Times New Roman" pitchFamily="18" charset="0"/>
            </a:endParaRPr>
          </a:p>
          <a:p>
            <a:pPr>
              <a:buFont typeface="Wingdings" panose="05000000000000000000" pitchFamily="2" charset="2"/>
              <a:buChar char="Ø"/>
            </a:pPr>
            <a:r>
              <a:rPr lang="en-US" sz="2200" dirty="0">
                <a:cs typeface="Times New Roman" pitchFamily="18" charset="0"/>
              </a:rPr>
              <a:t>With the help of AI, you can </a:t>
            </a:r>
            <a:r>
              <a:rPr lang="en-US" sz="2200" dirty="0">
                <a:solidFill>
                  <a:srgbClr val="FF0000"/>
                </a:solidFill>
                <a:cs typeface="Times New Roman" pitchFamily="18" charset="0"/>
              </a:rPr>
              <a:t>build such Robots </a:t>
            </a:r>
            <a:r>
              <a:rPr lang="en-US" sz="2200" dirty="0">
                <a:cs typeface="Times New Roman" pitchFamily="18" charset="0"/>
              </a:rPr>
              <a:t>which can </a:t>
            </a:r>
            <a:r>
              <a:rPr lang="en-US" sz="2200" dirty="0">
                <a:solidFill>
                  <a:srgbClr val="FF0000"/>
                </a:solidFill>
                <a:cs typeface="Times New Roman" pitchFamily="18" charset="0"/>
              </a:rPr>
              <a:t>work in an environment where survival of humans can be at risk.</a:t>
            </a:r>
          </a:p>
          <a:p>
            <a:pPr marL="0" indent="0">
              <a:buNone/>
            </a:pPr>
            <a:endParaRPr lang="en-US" sz="2200" dirty="0">
              <a:cs typeface="Times New Roman" pitchFamily="18" charset="0"/>
            </a:endParaRPr>
          </a:p>
          <a:p>
            <a:pPr>
              <a:buFont typeface="Wingdings" panose="05000000000000000000" pitchFamily="2" charset="2"/>
              <a:buChar char="Ø"/>
            </a:pPr>
            <a:r>
              <a:rPr lang="en-US" sz="2200" dirty="0">
                <a:cs typeface="Times New Roman" pitchFamily="18" charset="0"/>
              </a:rPr>
              <a:t>AI opens </a:t>
            </a:r>
            <a:r>
              <a:rPr lang="en-US" sz="2200" dirty="0">
                <a:solidFill>
                  <a:srgbClr val="FF0000"/>
                </a:solidFill>
                <a:cs typeface="Times New Roman" pitchFamily="18" charset="0"/>
              </a:rPr>
              <a:t>a path for other new technologies, new devices, and new Opportunities.</a:t>
            </a:r>
          </a:p>
        </p:txBody>
      </p:sp>
      <p:sp>
        <p:nvSpPr>
          <p:cNvPr id="15" name="Rectangle 14">
            <a:extLst>
              <a:ext uri="{FF2B5EF4-FFF2-40B4-BE49-F238E27FC236}">
                <a16:creationId xmlns:a16="http://schemas.microsoft.com/office/drawing/2014/main" id="{13BB3A6A-CCA4-3A63-B8A4-7EC56A2901CF}"/>
              </a:ext>
            </a:extLst>
          </p:cNvPr>
          <p:cNvSpPr/>
          <p:nvPr/>
        </p:nvSpPr>
        <p:spPr>
          <a:xfrm>
            <a:off x="555171" y="1"/>
            <a:ext cx="11179629" cy="722313"/>
          </a:xfrm>
          <a:prstGeom prst="rect">
            <a:avLst/>
          </a:prstGeom>
          <a:ln>
            <a:solidFill>
              <a:srgbClr val="00B0F0"/>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lnRef>
          <a:fillRef idx="1">
            <a:schemeClr val="lt1"/>
          </a:fillRef>
          <a:effectRef idx="0">
            <a:schemeClr val="accent1"/>
          </a:effectRef>
          <a:fontRef idx="minor">
            <a:schemeClr val="dk1"/>
          </a:fontRef>
        </p:style>
        <p:txBody>
          <a:bodyPr rtlCol="0" anchor="ctr"/>
          <a:lstStyle/>
          <a:p>
            <a:pPr algn="ctr"/>
            <a:r>
              <a:rPr lang="en-IN" sz="2800" dirty="0">
                <a:solidFill>
                  <a:srgbClr val="610B38"/>
                </a:solidFill>
                <a:latin typeface="erdana"/>
              </a:rPr>
              <a:t>Why Artificial Intelligence?</a:t>
            </a:r>
          </a:p>
        </p:txBody>
      </p:sp>
    </p:spTree>
    <p:extLst>
      <p:ext uri="{BB962C8B-B14F-4D97-AF65-F5344CB8AC3E}">
        <p14:creationId xmlns:p14="http://schemas.microsoft.com/office/powerpoint/2010/main" val="171414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BD3D259D-57A6-10B1-1A4A-FECB06009810}"/>
              </a:ext>
            </a:extLst>
          </p:cNvPr>
          <p:cNvPicPr>
            <a:picLocks noChangeAspect="1"/>
          </p:cNvPicPr>
          <p:nvPr/>
        </p:nvPicPr>
        <p:blipFill rotWithShape="1">
          <a:blip r:embed="rId2">
            <a:extLst>
              <a:ext uri="{28A0092B-C50C-407E-A947-70E740481C1C}">
                <a14:useLocalDpi xmlns:a14="http://schemas.microsoft.com/office/drawing/2010/main" val="0"/>
              </a:ext>
            </a:extLst>
          </a:blip>
          <a:srcRect l="3086" r="3123"/>
          <a:stretch/>
        </p:blipFill>
        <p:spPr>
          <a:xfrm>
            <a:off x="914400" y="92246"/>
            <a:ext cx="11281178" cy="6765753"/>
          </a:xfrm>
          <a:prstGeom prst="rect">
            <a:avLst/>
          </a:prstGeom>
        </p:spPr>
      </p:pic>
      <p:sp useBgFill="1">
        <p:nvSpPr>
          <p:cNvPr id="8" name="Rectangle 7">
            <a:extLst>
              <a:ext uri="{FF2B5EF4-FFF2-40B4-BE49-F238E27FC236}">
                <a16:creationId xmlns:a16="http://schemas.microsoft.com/office/drawing/2014/main" id="{7A5E34FE-8412-1F0A-97E2-8DB45EE287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48699" y="3048698"/>
            <a:ext cx="6858001" cy="760605"/>
          </a:xfrm>
          <a:prstGeom prst="rect">
            <a:avLst/>
          </a:prstGeom>
          <a:ln>
            <a:noFill/>
          </a:ln>
          <a:effectLst>
            <a:outerShdw blurRad="203200" dist="1016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2171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3331638-5474-FF7B-364F-7F4095B9D9C0}"/>
              </a:ext>
            </a:extLst>
          </p:cNvPr>
          <p:cNvSpPr/>
          <p:nvPr/>
        </p:nvSpPr>
        <p:spPr>
          <a:xfrm>
            <a:off x="348343" y="315686"/>
            <a:ext cx="11636828" cy="6259285"/>
          </a:xfrm>
          <a:prstGeom prst="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 name="Content Placeholder 2"/>
          <p:cNvSpPr>
            <a:spLocks noGrp="1"/>
          </p:cNvSpPr>
          <p:nvPr>
            <p:ph idx="1"/>
          </p:nvPr>
        </p:nvSpPr>
        <p:spPr>
          <a:xfrm>
            <a:off x="468086" y="1400595"/>
            <a:ext cx="10788663" cy="5546047"/>
          </a:xfrm>
        </p:spPr>
        <p:txBody>
          <a:bodyPr anchor="ctr">
            <a:normAutofit/>
          </a:bodyPr>
          <a:lstStyle/>
          <a:p>
            <a:r>
              <a:rPr lang="en-US" sz="2200" dirty="0">
                <a:latin typeface="Times New Roman" panose="02020603050405020304" pitchFamily="18" charset="0"/>
                <a:cs typeface="Times New Roman" panose="02020603050405020304" pitchFamily="18" charset="0"/>
              </a:rPr>
              <a:t>Reinforcement Learning is a feedback-based Machine learning technique in which an agent learns to behave in an environment by performing the actions and seeing the results of actions. </a:t>
            </a:r>
          </a:p>
          <a:p>
            <a:pPr marL="0" indent="0">
              <a:buNone/>
            </a:pP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For each good action, the agent gets positive feedback, and for each bad action, the agent gets negative feedback or penalty.</a:t>
            </a:r>
          </a:p>
          <a:p>
            <a:pPr marL="0" indent="0">
              <a:buNone/>
            </a:pP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In Reinforcement Learning, the agent learns automatically using feedbacks without any labeled data, unlike supervised learning. </a:t>
            </a:r>
          </a:p>
          <a:p>
            <a:pPr marL="0" indent="0">
              <a:buNone/>
            </a:pPr>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Since there is no labeled data, so the agent is bound to learn by its experience only. RL solves a specific type of problem where decision making is sequential, and the goal is long-term, such as game-playing, robotics, etc.</a:t>
            </a:r>
          </a:p>
        </p:txBody>
      </p:sp>
      <p:sp>
        <p:nvSpPr>
          <p:cNvPr id="7" name="TextBox 6">
            <a:extLst>
              <a:ext uri="{FF2B5EF4-FFF2-40B4-BE49-F238E27FC236}">
                <a16:creationId xmlns:a16="http://schemas.microsoft.com/office/drawing/2014/main" id="{9A7E1ABB-ED45-320F-E1FD-45F3071320B4}"/>
              </a:ext>
            </a:extLst>
          </p:cNvPr>
          <p:cNvSpPr txBox="1"/>
          <p:nvPr/>
        </p:nvSpPr>
        <p:spPr>
          <a:xfrm>
            <a:off x="3831770" y="588219"/>
            <a:ext cx="6096000" cy="584775"/>
          </a:xfrm>
          <a:prstGeom prst="rect">
            <a:avLst/>
          </a:prstGeom>
          <a:noFill/>
        </p:spPr>
        <p:txBody>
          <a:bodyPr wrap="square">
            <a:spAutoFit/>
          </a:bodyPr>
          <a:lstStyle/>
          <a:p>
            <a:r>
              <a:rPr lang="en-US" sz="3200" dirty="0">
                <a:latin typeface="Times New Roman" panose="02020603050405020304" pitchFamily="18" charset="0"/>
                <a:cs typeface="Times New Roman" panose="02020603050405020304" pitchFamily="18" charset="0"/>
              </a:rPr>
              <a:t>Reinforcement Learning </a:t>
            </a:r>
            <a:endParaRPr lang="en-IN" sz="3200" dirty="0"/>
          </a:p>
        </p:txBody>
      </p:sp>
    </p:spTree>
    <p:extLst>
      <p:ext uri="{BB962C8B-B14F-4D97-AF65-F5344CB8AC3E}">
        <p14:creationId xmlns:p14="http://schemas.microsoft.com/office/powerpoint/2010/main" val="33493780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8D97F4-E4C4-6925-9820-250ABD66FF58}"/>
              </a:ext>
            </a:extLst>
          </p:cNvPr>
          <p:cNvSpPr/>
          <p:nvPr/>
        </p:nvSpPr>
        <p:spPr>
          <a:xfrm>
            <a:off x="348343" y="315686"/>
            <a:ext cx="11636828" cy="6259285"/>
          </a:xfrm>
          <a:prstGeom prst="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100" kern="1200">
                <a:solidFill>
                  <a:srgbClr val="FFFFFF"/>
                </a:solidFill>
                <a:latin typeface="+mj-lt"/>
                <a:ea typeface="+mj-ea"/>
                <a:cs typeface="+mj-cs"/>
              </a:rPr>
              <a:t>Reinforcement Learning</a:t>
            </a:r>
          </a:p>
        </p:txBody>
      </p:sp>
      <p:pic>
        <p:nvPicPr>
          <p:cNvPr id="4" name="Content Placeholder 3"/>
          <p:cNvPicPr>
            <a:picLocks noGrp="1" noChangeAspect="1"/>
          </p:cNvPicPr>
          <p:nvPr>
            <p:ph idx="1"/>
          </p:nvPr>
        </p:nvPicPr>
        <p:blipFill>
          <a:blip r:embed="rId2"/>
          <a:stretch>
            <a:fillRect/>
          </a:stretch>
        </p:blipFill>
        <p:spPr>
          <a:xfrm>
            <a:off x="4777316" y="1444481"/>
            <a:ext cx="6780700" cy="3966709"/>
          </a:xfrm>
          <a:prstGeom prst="rect">
            <a:avLst/>
          </a:prstGeom>
        </p:spPr>
      </p:pic>
    </p:spTree>
    <p:extLst>
      <p:ext uri="{BB962C8B-B14F-4D97-AF65-F5344CB8AC3E}">
        <p14:creationId xmlns:p14="http://schemas.microsoft.com/office/powerpoint/2010/main" val="35682262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C202847-A102-9DFD-89E0-B91CB47ED1BE}"/>
              </a:ext>
            </a:extLst>
          </p:cNvPr>
          <p:cNvSpPr/>
          <p:nvPr/>
        </p:nvSpPr>
        <p:spPr>
          <a:xfrm>
            <a:off x="348343" y="315686"/>
            <a:ext cx="11636828" cy="6259285"/>
          </a:xfrm>
          <a:prstGeom prst="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Type of Machine Learning</a:t>
            </a:r>
          </a:p>
        </p:txBody>
      </p:sp>
      <p:pic>
        <p:nvPicPr>
          <p:cNvPr id="4" name="Content Placeholder 3"/>
          <p:cNvPicPr>
            <a:picLocks noGrp="1" noChangeAspect="1"/>
          </p:cNvPicPr>
          <p:nvPr>
            <p:ph idx="1"/>
          </p:nvPr>
        </p:nvPicPr>
        <p:blipFill>
          <a:blip r:embed="rId2"/>
          <a:stretch>
            <a:fillRect/>
          </a:stretch>
        </p:blipFill>
        <p:spPr>
          <a:xfrm>
            <a:off x="4777316" y="1673330"/>
            <a:ext cx="6780700" cy="3509011"/>
          </a:xfrm>
          <a:prstGeom prst="rect">
            <a:avLst/>
          </a:prstGeom>
        </p:spPr>
      </p:pic>
    </p:spTree>
    <p:extLst>
      <p:ext uri="{BB962C8B-B14F-4D97-AF65-F5344CB8AC3E}">
        <p14:creationId xmlns:p14="http://schemas.microsoft.com/office/powerpoint/2010/main" val="5077472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3957516-60A0-9634-432E-262A33CFC08E}"/>
              </a:ext>
            </a:extLst>
          </p:cNvPr>
          <p:cNvSpPr/>
          <p:nvPr/>
        </p:nvSpPr>
        <p:spPr>
          <a:xfrm>
            <a:off x="500743" y="468086"/>
            <a:ext cx="11636828" cy="6259285"/>
          </a:xfrm>
          <a:prstGeom prst="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6" name="Rectangle 5">
            <a:extLst>
              <a:ext uri="{FF2B5EF4-FFF2-40B4-BE49-F238E27FC236}">
                <a16:creationId xmlns:a16="http://schemas.microsoft.com/office/drawing/2014/main" id="{94025B10-689C-DC8E-89D5-DCD5D4189183}"/>
              </a:ext>
            </a:extLst>
          </p:cNvPr>
          <p:cNvSpPr/>
          <p:nvPr/>
        </p:nvSpPr>
        <p:spPr>
          <a:xfrm>
            <a:off x="500743" y="468086"/>
            <a:ext cx="11636828" cy="6259285"/>
          </a:xfrm>
          <a:prstGeom prst="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4" name="Rectangle 3">
            <a:extLst>
              <a:ext uri="{FF2B5EF4-FFF2-40B4-BE49-F238E27FC236}">
                <a16:creationId xmlns:a16="http://schemas.microsoft.com/office/drawing/2014/main" id="{712ED2F3-8D2B-642C-A31B-9CA71D49E62A}"/>
              </a:ext>
            </a:extLst>
          </p:cNvPr>
          <p:cNvSpPr/>
          <p:nvPr/>
        </p:nvSpPr>
        <p:spPr>
          <a:xfrm>
            <a:off x="500743" y="468086"/>
            <a:ext cx="11636828" cy="6259285"/>
          </a:xfrm>
          <a:prstGeom prst="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 name="Rectangle 2">
            <a:extLst>
              <a:ext uri="{FF2B5EF4-FFF2-40B4-BE49-F238E27FC236}">
                <a16:creationId xmlns:a16="http://schemas.microsoft.com/office/drawing/2014/main" id="{8835F803-1C6A-C9A4-7152-907E23BE9154}"/>
              </a:ext>
            </a:extLst>
          </p:cNvPr>
          <p:cNvSpPr/>
          <p:nvPr/>
        </p:nvSpPr>
        <p:spPr>
          <a:xfrm>
            <a:off x="348343" y="315686"/>
            <a:ext cx="11636828" cy="6259285"/>
          </a:xfrm>
          <a:prstGeom prst="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useBgFill="1">
        <p:nvSpPr>
          <p:cNvPr id="18" name="Rectangle 17">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557188"/>
            <a:ext cx="10515600" cy="1133499"/>
          </a:xfrm>
        </p:spPr>
        <p:txBody>
          <a:bodyPr>
            <a:normAutofit/>
          </a:bodyPr>
          <a:lstStyle/>
          <a:p>
            <a:pPr algn="ctr"/>
            <a:r>
              <a:rPr lang="en-US" sz="5200"/>
              <a:t>Type of Machine Learning</a:t>
            </a:r>
          </a:p>
        </p:txBody>
      </p:sp>
      <p:graphicFrame>
        <p:nvGraphicFramePr>
          <p:cNvPr id="5" name="Content Placeholder 2">
            <a:extLst>
              <a:ext uri="{FF2B5EF4-FFF2-40B4-BE49-F238E27FC236}">
                <a16:creationId xmlns:a16="http://schemas.microsoft.com/office/drawing/2014/main" id="{B26A1EDC-6217-4EC3-CEF2-B4D1AE2BC131}"/>
              </a:ext>
            </a:extLst>
          </p:cNvPr>
          <p:cNvGraphicFramePr>
            <a:graphicFrameLocks noGrp="1"/>
          </p:cNvGraphicFramePr>
          <p:nvPr>
            <p:ph idx="1"/>
            <p:extLst>
              <p:ext uri="{D42A27DB-BD31-4B8C-83A1-F6EECF244321}">
                <p14:modId xmlns:p14="http://schemas.microsoft.com/office/powerpoint/2010/main" val="606793453"/>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961430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idx="1"/>
          </p:nvPr>
        </p:nvPicPr>
        <p:blipFill>
          <a:blip r:embed="rId2"/>
          <a:stretch>
            <a:fillRect/>
          </a:stretch>
        </p:blipFill>
        <p:spPr>
          <a:xfrm>
            <a:off x="950025" y="457200"/>
            <a:ext cx="10291949" cy="5943600"/>
          </a:xfrm>
          <a:prstGeom prst="rect">
            <a:avLst/>
          </a:prstGeom>
        </p:spPr>
      </p:pic>
    </p:spTree>
    <p:extLst>
      <p:ext uri="{BB962C8B-B14F-4D97-AF65-F5344CB8AC3E}">
        <p14:creationId xmlns:p14="http://schemas.microsoft.com/office/powerpoint/2010/main" val="14805241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Challenges of Machine Learning</a:t>
            </a:r>
            <a:br>
              <a:rPr lang="en-US" sz="4000" kern="1200">
                <a:solidFill>
                  <a:srgbClr val="FFFFFF"/>
                </a:solidFill>
                <a:latin typeface="+mj-lt"/>
                <a:ea typeface="+mj-ea"/>
                <a:cs typeface="+mj-cs"/>
              </a:rPr>
            </a:br>
            <a:endParaRPr lang="en-US" sz="4000" kern="1200">
              <a:solidFill>
                <a:srgbClr val="FFFFFF"/>
              </a:solidFill>
              <a:latin typeface="+mj-lt"/>
              <a:ea typeface="+mj-ea"/>
              <a:cs typeface="+mj-cs"/>
            </a:endParaRPr>
          </a:p>
        </p:txBody>
      </p:sp>
      <p:pic>
        <p:nvPicPr>
          <p:cNvPr id="5" name="Picture 4"/>
          <p:cNvPicPr>
            <a:picLocks noChangeAspect="1"/>
          </p:cNvPicPr>
          <p:nvPr/>
        </p:nvPicPr>
        <p:blipFill>
          <a:blip r:embed="rId2"/>
          <a:stretch>
            <a:fillRect/>
          </a:stretch>
        </p:blipFill>
        <p:spPr>
          <a:xfrm>
            <a:off x="4956057" y="467208"/>
            <a:ext cx="6318489" cy="5923584"/>
          </a:xfrm>
          <a:prstGeom prst="rect">
            <a:avLst/>
          </a:prstGeom>
        </p:spPr>
      </p:pic>
      <p:sp>
        <p:nvSpPr>
          <p:cNvPr id="4" name="AutoShape 2" descr="ml challeng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620014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810259" y="649480"/>
            <a:ext cx="6555347" cy="5546047"/>
          </a:xfrm>
        </p:spPr>
        <p:txBody>
          <a:bodyPr anchor="ctr">
            <a:normAutofit/>
          </a:bodyPr>
          <a:lstStyle/>
          <a:p>
            <a:pPr marL="0" indent="0">
              <a:buNone/>
            </a:pPr>
            <a:r>
              <a:rPr lang="en-US" sz="1900" b="1"/>
              <a:t>Data Quality and Quantity:</a:t>
            </a:r>
            <a:endParaRPr lang="en-US" sz="1900"/>
          </a:p>
          <a:p>
            <a:r>
              <a:rPr lang="en-US" sz="1900" b="1"/>
              <a:t>Insufficient Data:</a:t>
            </a:r>
            <a:r>
              <a:rPr lang="en-US" sz="1900"/>
              <a:t> ML algorithms often require large amounts of high-quality data for effective training. In some cases, obtaining enough labeled data can be challenging.</a:t>
            </a:r>
          </a:p>
          <a:p>
            <a:r>
              <a:rPr lang="en-US" sz="1900" b="1"/>
              <a:t>Biased Data:</a:t>
            </a:r>
            <a:r>
              <a:rPr lang="en-US" sz="1900"/>
              <a:t> If training data is biased, the model can inherit and perpetuate those biases, leading to unfair or discriminatory outcomes.</a:t>
            </a:r>
          </a:p>
          <a:p>
            <a:endParaRPr lang="en-US" sz="1900"/>
          </a:p>
          <a:p>
            <a:pPr marL="0" indent="0">
              <a:buNone/>
            </a:pPr>
            <a:endParaRPr lang="en-US" sz="1900"/>
          </a:p>
          <a:p>
            <a:pPr marL="0" indent="0">
              <a:buNone/>
            </a:pPr>
            <a:r>
              <a:rPr lang="en-US" sz="1900" b="1"/>
              <a:t>Overfitting and Under fitting:</a:t>
            </a:r>
            <a:endParaRPr lang="en-US" sz="1900"/>
          </a:p>
          <a:p>
            <a:r>
              <a:rPr lang="en-US" sz="1900" b="1"/>
              <a:t>Overfitting:</a:t>
            </a:r>
            <a:r>
              <a:rPr lang="en-US" sz="1900"/>
              <a:t> Models may perform well on training data but fail to generalize to new, unseen data. Overfitting occurs when a model learns noise or details in the training data that do not generalize well.</a:t>
            </a:r>
          </a:p>
          <a:p>
            <a:r>
              <a:rPr lang="en-US" sz="1900" b="1"/>
              <a:t>Under fitting:</a:t>
            </a:r>
            <a:r>
              <a:rPr lang="en-US" sz="1900"/>
              <a:t> On the other hand, under fitting happens when a model is too simple to capture the underlying patterns in the data.</a:t>
            </a:r>
          </a:p>
          <a:p>
            <a:endParaRPr lang="en-US" sz="1900"/>
          </a:p>
        </p:txBody>
      </p:sp>
    </p:spTree>
    <p:extLst>
      <p:ext uri="{BB962C8B-B14F-4D97-AF65-F5344CB8AC3E}">
        <p14:creationId xmlns:p14="http://schemas.microsoft.com/office/powerpoint/2010/main" val="11205289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810259" y="649480"/>
            <a:ext cx="6555347" cy="5546047"/>
          </a:xfrm>
        </p:spPr>
        <p:txBody>
          <a:bodyPr anchor="ctr">
            <a:normAutofit/>
          </a:bodyPr>
          <a:lstStyle/>
          <a:p>
            <a:pPr marL="0" indent="0">
              <a:buNone/>
            </a:pPr>
            <a:r>
              <a:rPr lang="en-US" sz="1600" b="1"/>
              <a:t>Model Interpretability</a:t>
            </a:r>
            <a:endParaRPr lang="en-US" sz="1600"/>
          </a:p>
          <a:p>
            <a:r>
              <a:rPr lang="en-US" sz="1600"/>
              <a:t>Many machine learning models, especially complex ones like deep neural networks, are often considered "black boxes" because it can be challenging to understand how they make decisions. </a:t>
            </a:r>
          </a:p>
          <a:p>
            <a:r>
              <a:rPr lang="en-US" sz="1600"/>
              <a:t>Interpretable models are crucial in applications where decisions have significant consequences, such as healthcare or finance.</a:t>
            </a:r>
          </a:p>
          <a:p>
            <a:endParaRPr lang="en-US" sz="1600"/>
          </a:p>
          <a:p>
            <a:pPr marL="0" indent="0">
              <a:buNone/>
            </a:pPr>
            <a:r>
              <a:rPr lang="en-US" sz="1600" b="1"/>
              <a:t>Computational Resources</a:t>
            </a:r>
            <a:endParaRPr lang="en-US" sz="1600"/>
          </a:p>
          <a:p>
            <a:r>
              <a:rPr lang="en-US" sz="1600"/>
              <a:t>Training and deploying sophisticated ML models, especially deep neural networks, can require substantial computational resources.</a:t>
            </a:r>
          </a:p>
          <a:p>
            <a:r>
              <a:rPr lang="en-US" sz="1600"/>
              <a:t> This poses challenges for individuals or organizations with limited access to powerful hardware.</a:t>
            </a:r>
          </a:p>
          <a:p>
            <a:pPr marL="0" indent="0">
              <a:buNone/>
            </a:pPr>
            <a:endParaRPr lang="en-US" sz="1600"/>
          </a:p>
          <a:p>
            <a:pPr marL="0" indent="0">
              <a:buNone/>
            </a:pPr>
            <a:r>
              <a:rPr lang="en-US" sz="1600" b="1"/>
              <a:t>Algorithm Selection</a:t>
            </a:r>
            <a:endParaRPr lang="en-US" sz="1600"/>
          </a:p>
          <a:p>
            <a:r>
              <a:rPr lang="en-US" sz="1600"/>
              <a:t>Choosing the most appropriate algorithm for a specific task is not always straightforward. </a:t>
            </a:r>
          </a:p>
          <a:p>
            <a:r>
              <a:rPr lang="en-US" sz="1600"/>
              <a:t>Different algorithms have strengths and weaknesses, and their performance can vary based on the nature of the data.</a:t>
            </a:r>
          </a:p>
          <a:p>
            <a:endParaRPr lang="en-US" sz="1600"/>
          </a:p>
          <a:p>
            <a:endParaRPr lang="en-US" sz="1600"/>
          </a:p>
          <a:p>
            <a:endParaRPr lang="en-US" sz="1600"/>
          </a:p>
        </p:txBody>
      </p:sp>
    </p:spTree>
    <p:extLst>
      <p:ext uri="{BB962C8B-B14F-4D97-AF65-F5344CB8AC3E}">
        <p14:creationId xmlns:p14="http://schemas.microsoft.com/office/powerpoint/2010/main" val="42723075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810259" y="649480"/>
            <a:ext cx="6555347" cy="5546047"/>
          </a:xfrm>
        </p:spPr>
        <p:txBody>
          <a:bodyPr anchor="ctr">
            <a:normAutofit/>
          </a:bodyPr>
          <a:lstStyle/>
          <a:p>
            <a:pPr marL="0" indent="0">
              <a:buNone/>
            </a:pPr>
            <a:r>
              <a:rPr lang="en-US" sz="2000" b="1"/>
              <a:t>Security Concerns:</a:t>
            </a:r>
            <a:endParaRPr lang="en-US" sz="2000"/>
          </a:p>
          <a:p>
            <a:r>
              <a:rPr lang="en-US" sz="2000"/>
              <a:t>ML models can be vulnerable to adversarial attacks, where intentionally crafted inputs can mislead the model.</a:t>
            </a:r>
          </a:p>
          <a:p>
            <a:r>
              <a:rPr lang="en-US" sz="2000"/>
              <a:t> Ensuring the robustness and security of ML systems is crucial, particularly in applications like autonomous vehicles or cybersecurity.</a:t>
            </a:r>
          </a:p>
          <a:p>
            <a:pPr marL="0" indent="0">
              <a:buNone/>
            </a:pPr>
            <a:endParaRPr lang="en-US" sz="2000" b="1"/>
          </a:p>
          <a:p>
            <a:pPr marL="0" indent="0">
              <a:buNone/>
            </a:pPr>
            <a:r>
              <a:rPr lang="en-US" sz="2000" b="1"/>
              <a:t>Lack of Standardization</a:t>
            </a:r>
            <a:endParaRPr lang="en-US" sz="2000"/>
          </a:p>
          <a:p>
            <a:r>
              <a:rPr lang="en-US" sz="2000"/>
              <a:t>ML field lacks standardization in terms of model architectures, evaluation metrics, and datasets. </a:t>
            </a:r>
          </a:p>
          <a:p>
            <a:r>
              <a:rPr lang="en-US" sz="2000"/>
              <a:t>This can make it difficult to compare results across different studies or implement consistent best practices.</a:t>
            </a:r>
          </a:p>
          <a:p>
            <a:endParaRPr lang="en-US" sz="2000"/>
          </a:p>
          <a:p>
            <a:endParaRPr lang="en-US" sz="2000"/>
          </a:p>
        </p:txBody>
      </p:sp>
    </p:spTree>
    <p:extLst>
      <p:ext uri="{BB962C8B-B14F-4D97-AF65-F5344CB8AC3E}">
        <p14:creationId xmlns:p14="http://schemas.microsoft.com/office/powerpoint/2010/main" val="1555787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79380D85-96AA-B75F-8E86-4E8975A22D8D}"/>
              </a:ext>
            </a:extLst>
          </p:cNvPr>
          <p:cNvSpPr txBox="1">
            <a:spLocks/>
          </p:cNvSpPr>
          <p:nvPr/>
        </p:nvSpPr>
        <p:spPr bwMode="auto">
          <a:xfrm>
            <a:off x="489856" y="798514"/>
            <a:ext cx="11168743" cy="6059487"/>
          </a:xfrm>
          <a:prstGeom prst="rect">
            <a:avLst/>
          </a:prstGeom>
          <a:ln w="25400" cap="flat" cmpd="sng" algn="ctr">
            <a:solidFill>
              <a:srgbClr val="00B0F0"/>
            </a:solidFill>
            <a:prstDash val="solid"/>
            <a:miter lim="800000"/>
            <a:headEnd/>
            <a:tailEnd/>
          </a:ln>
          <a:effectLst>
            <a:outerShdw blurRad="57785" dist="33020" dir="3180000" algn="ctr">
              <a:srgbClr val="000000">
                <a:alpha val="30000"/>
              </a:srgbClr>
            </a:out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Font typeface="Arial" charset="0"/>
              <a:buChar char="•"/>
              <a:defRPr sz="3200" kern="1200">
                <a:solidFill>
                  <a:schemeClr val="dk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dk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dk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dk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buNone/>
            </a:pPr>
            <a:endParaRPr lang="en-US" sz="2200" dirty="0">
              <a:cs typeface="Times New Roman" pitchFamily="18" charset="0"/>
            </a:endParaRPr>
          </a:p>
          <a:p>
            <a:pPr marL="0" indent="0">
              <a:buNone/>
            </a:pPr>
            <a:r>
              <a:rPr lang="en-US" sz="2200" dirty="0">
                <a:cs typeface="Times New Roman" pitchFamily="18" charset="0"/>
              </a:rPr>
              <a:t>Following are the main goals of Artificial Intelligence:	</a:t>
            </a:r>
          </a:p>
          <a:p>
            <a:pPr marL="0" indent="0">
              <a:buNone/>
            </a:pPr>
            <a:endParaRPr lang="en-US" sz="2200" i="1" dirty="0">
              <a:cs typeface="Times New Roman" pitchFamily="18" charset="0"/>
            </a:endParaRPr>
          </a:p>
          <a:p>
            <a:pPr algn="just">
              <a:buFont typeface="Wingdings" panose="05000000000000000000" pitchFamily="2" charset="2"/>
              <a:buChar char="Ø"/>
            </a:pPr>
            <a:r>
              <a:rPr lang="en-US" sz="1800" dirty="0">
                <a:solidFill>
                  <a:srgbClr val="000000"/>
                </a:solidFill>
                <a:latin typeface="inter-regular"/>
              </a:rPr>
              <a:t>Replicate human intelligence</a:t>
            </a:r>
          </a:p>
          <a:p>
            <a:pPr algn="just">
              <a:buFont typeface="Wingdings" panose="05000000000000000000" pitchFamily="2" charset="2"/>
              <a:buChar char="Ø"/>
            </a:pPr>
            <a:r>
              <a:rPr lang="en-US" sz="1800" dirty="0">
                <a:solidFill>
                  <a:srgbClr val="000000"/>
                </a:solidFill>
                <a:latin typeface="inter-regular"/>
              </a:rPr>
              <a:t>Solve Knowledge-intensive tasks</a:t>
            </a:r>
          </a:p>
          <a:p>
            <a:pPr algn="just">
              <a:buFont typeface="Wingdings" panose="05000000000000000000" pitchFamily="2" charset="2"/>
              <a:buChar char="Ø"/>
            </a:pPr>
            <a:r>
              <a:rPr lang="en-US" sz="1800" dirty="0">
                <a:solidFill>
                  <a:srgbClr val="000000"/>
                </a:solidFill>
                <a:latin typeface="inter-regular"/>
              </a:rPr>
              <a:t>An intelligent connection of perception and action</a:t>
            </a:r>
          </a:p>
          <a:p>
            <a:pPr algn="just">
              <a:buFont typeface="Wingdings" panose="05000000000000000000" pitchFamily="2" charset="2"/>
              <a:buChar char="Ø"/>
            </a:pPr>
            <a:r>
              <a:rPr lang="en-US" sz="1800" dirty="0">
                <a:solidFill>
                  <a:srgbClr val="000000"/>
                </a:solidFill>
                <a:latin typeface="inter-regular"/>
              </a:rPr>
              <a:t>Building a machine which can perform tasks that requires human intelligence such as:</a:t>
            </a:r>
          </a:p>
          <a:p>
            <a:pPr marL="800100" lvl="1" indent="-342900" algn="just">
              <a:buFont typeface="+mj-lt"/>
              <a:buAutoNum type="arabicPeriod"/>
            </a:pPr>
            <a:r>
              <a:rPr lang="en-US" sz="1800" dirty="0">
                <a:solidFill>
                  <a:srgbClr val="000000"/>
                </a:solidFill>
                <a:latin typeface="inter-regular"/>
              </a:rPr>
              <a:t>Proving a theorem</a:t>
            </a:r>
          </a:p>
          <a:p>
            <a:pPr marL="800100" lvl="1" indent="-342900" algn="just">
              <a:buFont typeface="+mj-lt"/>
              <a:buAutoNum type="arabicPeriod"/>
            </a:pPr>
            <a:r>
              <a:rPr lang="en-US" sz="1800" dirty="0">
                <a:solidFill>
                  <a:srgbClr val="000000"/>
                </a:solidFill>
                <a:latin typeface="inter-regular"/>
              </a:rPr>
              <a:t>Playing chess</a:t>
            </a:r>
          </a:p>
          <a:p>
            <a:pPr marL="800100" lvl="1" indent="-342900" algn="just">
              <a:buFont typeface="+mj-lt"/>
              <a:buAutoNum type="arabicPeriod"/>
            </a:pPr>
            <a:r>
              <a:rPr lang="en-US" sz="1800" dirty="0">
                <a:solidFill>
                  <a:srgbClr val="000000"/>
                </a:solidFill>
                <a:latin typeface="inter-regular"/>
              </a:rPr>
              <a:t>Plan some surgical operation</a:t>
            </a:r>
          </a:p>
          <a:p>
            <a:pPr marL="800100" lvl="1" indent="-342900" algn="just">
              <a:buFont typeface="+mj-lt"/>
              <a:buAutoNum type="arabicPeriod"/>
            </a:pPr>
            <a:r>
              <a:rPr lang="en-US" sz="1800" dirty="0">
                <a:solidFill>
                  <a:srgbClr val="000000"/>
                </a:solidFill>
                <a:latin typeface="inter-regular"/>
              </a:rPr>
              <a:t>Driving a car in traffic</a:t>
            </a:r>
          </a:p>
          <a:p>
            <a:pPr algn="just">
              <a:buFont typeface="Wingdings" panose="05000000000000000000" pitchFamily="2" charset="2"/>
              <a:buChar char="Ø"/>
            </a:pPr>
            <a:r>
              <a:rPr lang="en-US" sz="1800" dirty="0">
                <a:solidFill>
                  <a:srgbClr val="000000"/>
                </a:solidFill>
                <a:latin typeface="inter-regular"/>
              </a:rPr>
              <a:t>Creating some system which can exhibit intelligent behavior, learn new things by itself, demonstrate, explain, and can advise to its user.</a:t>
            </a:r>
          </a:p>
          <a:p>
            <a:pPr marL="0" indent="0">
              <a:buNone/>
            </a:pPr>
            <a:endParaRPr lang="en-US" sz="2200" i="1" dirty="0">
              <a:cs typeface="Times New Roman" pitchFamily="18" charset="0"/>
            </a:endParaRPr>
          </a:p>
        </p:txBody>
      </p:sp>
      <p:sp>
        <p:nvSpPr>
          <p:cNvPr id="15" name="Rectangle 14">
            <a:extLst>
              <a:ext uri="{FF2B5EF4-FFF2-40B4-BE49-F238E27FC236}">
                <a16:creationId xmlns:a16="http://schemas.microsoft.com/office/drawing/2014/main" id="{13BB3A6A-CCA4-3A63-B8A4-7EC56A2901CF}"/>
              </a:ext>
            </a:extLst>
          </p:cNvPr>
          <p:cNvSpPr/>
          <p:nvPr/>
        </p:nvSpPr>
        <p:spPr>
          <a:xfrm>
            <a:off x="489856" y="1"/>
            <a:ext cx="11168742" cy="722313"/>
          </a:xfrm>
          <a:prstGeom prst="rect">
            <a:avLst/>
          </a:prstGeom>
          <a:ln>
            <a:solidFill>
              <a:srgbClr val="00B0F0"/>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lnRef>
          <a:fillRef idx="1">
            <a:schemeClr val="lt1"/>
          </a:fillRef>
          <a:effectRef idx="0">
            <a:schemeClr val="accent1"/>
          </a:effectRef>
          <a:fontRef idx="minor">
            <a:schemeClr val="dk1"/>
          </a:fontRef>
        </p:style>
        <p:txBody>
          <a:bodyPr rtlCol="0" anchor="ctr"/>
          <a:lstStyle/>
          <a:p>
            <a:pPr algn="ctr"/>
            <a:r>
              <a:rPr lang="en-IN" sz="2800" dirty="0">
                <a:solidFill>
                  <a:srgbClr val="610B38"/>
                </a:solidFill>
                <a:latin typeface="erdana"/>
              </a:rPr>
              <a:t>Goals of Artificial Intelligence</a:t>
            </a:r>
          </a:p>
        </p:txBody>
      </p:sp>
    </p:spTree>
    <p:extLst>
      <p:ext uri="{BB962C8B-B14F-4D97-AF65-F5344CB8AC3E}">
        <p14:creationId xmlns:p14="http://schemas.microsoft.com/office/powerpoint/2010/main" val="3987112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and Validating</a:t>
            </a:r>
          </a:p>
        </p:txBody>
      </p:sp>
      <p:sp>
        <p:nvSpPr>
          <p:cNvPr id="3" name="Content Placeholder 2"/>
          <p:cNvSpPr>
            <a:spLocks noGrp="1"/>
          </p:cNvSpPr>
          <p:nvPr>
            <p:ph idx="1"/>
          </p:nvPr>
        </p:nvSpPr>
        <p:spPr>
          <a:xfrm>
            <a:off x="1512276" y="1522413"/>
            <a:ext cx="10679723" cy="3581400"/>
          </a:xfrm>
        </p:spPr>
        <p:txBody>
          <a:bodyPr>
            <a:normAutofit/>
          </a:bodyPr>
          <a:lstStyle/>
          <a:p>
            <a:r>
              <a:rPr lang="en-US" sz="2400" dirty="0"/>
              <a:t>Data splitting is one of the simplest preprocessing techniques we can use in a Machine Learning/Deep Learning task. </a:t>
            </a:r>
          </a:p>
          <a:p>
            <a:r>
              <a:rPr lang="en-US" sz="2400" dirty="0"/>
              <a:t>The original dataset is split into subsets like training, test, and validation sets.</a:t>
            </a:r>
          </a:p>
        </p:txBody>
      </p:sp>
      <p:pic>
        <p:nvPicPr>
          <p:cNvPr id="2050" name="Picture 2" descr="https://www.tutorialspoint.com/assets/questions/media/563321-166987468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4394" y="3008313"/>
            <a:ext cx="8074856" cy="3553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09452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Training Set</a:t>
            </a:r>
            <a:br>
              <a:rPr lang="en-US" sz="4000">
                <a:solidFill>
                  <a:srgbClr val="FFFFFF"/>
                </a:solidFill>
              </a:rPr>
            </a:br>
            <a:endParaRPr lang="en-US" sz="4000">
              <a:solidFill>
                <a:srgbClr val="FFFFFF"/>
              </a:solidFill>
            </a:endParaRPr>
          </a:p>
        </p:txBody>
      </p:sp>
      <p:sp>
        <p:nvSpPr>
          <p:cNvPr id="3" name="Content Placeholder 2"/>
          <p:cNvSpPr>
            <a:spLocks noGrp="1"/>
          </p:cNvSpPr>
          <p:nvPr>
            <p:ph idx="1"/>
          </p:nvPr>
        </p:nvSpPr>
        <p:spPr>
          <a:xfrm>
            <a:off x="4810259" y="649480"/>
            <a:ext cx="6555347" cy="5546047"/>
          </a:xfrm>
        </p:spPr>
        <p:txBody>
          <a:bodyPr anchor="ctr">
            <a:normAutofit/>
          </a:bodyPr>
          <a:lstStyle/>
          <a:p>
            <a:r>
              <a:rPr lang="en-US" sz="2000"/>
              <a:t>The training set is used to fit or train the model. These data points are used to learn the parameters of the model. </a:t>
            </a:r>
          </a:p>
          <a:p>
            <a:r>
              <a:rPr lang="en-US" sz="2000"/>
              <a:t>This is the biggest of all sets in terms of size. </a:t>
            </a:r>
          </a:p>
          <a:p>
            <a:r>
              <a:rPr lang="en-US" sz="2000"/>
              <a:t>The training set includes </a:t>
            </a:r>
            <a:r>
              <a:rPr lang="en-US" sz="2000" b="1"/>
              <a:t>the features and well as labels </a:t>
            </a:r>
            <a:r>
              <a:rPr lang="en-US" sz="2000"/>
              <a:t>in the case of supervised learning. In the case of unsupervised learning, it can simply be the feature sets.</a:t>
            </a:r>
          </a:p>
          <a:p>
            <a:r>
              <a:rPr lang="en-US" sz="2000"/>
              <a:t>The training set is usually taken as </a:t>
            </a:r>
            <a:r>
              <a:rPr lang="en-US" sz="2000" b="1"/>
              <a:t>70% of the original datase</a:t>
            </a:r>
            <a:r>
              <a:rPr lang="en-US" sz="2000"/>
              <a:t>t.</a:t>
            </a:r>
          </a:p>
          <a:p>
            <a:r>
              <a:rPr lang="en-US" sz="2000"/>
              <a:t>The model learns </a:t>
            </a:r>
            <a:r>
              <a:rPr lang="en-US" sz="2000" b="1"/>
              <a:t>patterns and relationships </a:t>
            </a:r>
            <a:r>
              <a:rPr lang="en-US" sz="2000"/>
              <a:t>from this data</a:t>
            </a:r>
          </a:p>
        </p:txBody>
      </p:sp>
    </p:spTree>
    <p:extLst>
      <p:ext uri="{BB962C8B-B14F-4D97-AF65-F5344CB8AC3E}">
        <p14:creationId xmlns:p14="http://schemas.microsoft.com/office/powerpoint/2010/main" val="2278320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Validation Set</a:t>
            </a:r>
            <a:br>
              <a:rPr lang="en-US" sz="4000">
                <a:solidFill>
                  <a:srgbClr val="FFFFFF"/>
                </a:solidFill>
              </a:rPr>
            </a:br>
            <a:br>
              <a:rPr lang="en-US" sz="4000">
                <a:solidFill>
                  <a:srgbClr val="FFFFFF"/>
                </a:solidFill>
              </a:rPr>
            </a:br>
            <a:endParaRPr lang="en-US" sz="4000">
              <a:solidFill>
                <a:srgbClr val="FFFFFF"/>
              </a:solidFill>
            </a:endParaRPr>
          </a:p>
        </p:txBody>
      </p:sp>
      <p:sp>
        <p:nvSpPr>
          <p:cNvPr id="3" name="Content Placeholder 2"/>
          <p:cNvSpPr>
            <a:spLocks noGrp="1"/>
          </p:cNvSpPr>
          <p:nvPr>
            <p:ph idx="1"/>
          </p:nvPr>
        </p:nvSpPr>
        <p:spPr>
          <a:xfrm>
            <a:off x="4810259" y="649480"/>
            <a:ext cx="6555347" cy="5546047"/>
          </a:xfrm>
        </p:spPr>
        <p:txBody>
          <a:bodyPr anchor="ctr">
            <a:normAutofit/>
          </a:bodyPr>
          <a:lstStyle/>
          <a:p>
            <a:r>
              <a:rPr lang="en-US" sz="2000">
                <a:latin typeface="Times New Roman" panose="02020603050405020304" pitchFamily="18" charset="0"/>
                <a:cs typeface="Times New Roman" panose="02020603050405020304" pitchFamily="18" charset="0"/>
              </a:rPr>
              <a:t>In addition to training and test data, a separate dataset called </a:t>
            </a:r>
            <a:r>
              <a:rPr lang="en-US" sz="2000" b="1">
                <a:latin typeface="Times New Roman" panose="02020603050405020304" pitchFamily="18" charset="0"/>
                <a:cs typeface="Times New Roman" panose="02020603050405020304" pitchFamily="18" charset="0"/>
              </a:rPr>
              <a:t>validation data </a:t>
            </a:r>
          </a:p>
          <a:p>
            <a:r>
              <a:rPr lang="en-US" sz="2000">
                <a:latin typeface="Times New Roman" panose="02020603050405020304" pitchFamily="18" charset="0"/>
                <a:cs typeface="Times New Roman" panose="02020603050405020304" pitchFamily="18" charset="0"/>
              </a:rPr>
              <a:t>This is used during the training process </a:t>
            </a:r>
            <a:r>
              <a:rPr lang="en-US" sz="2000" b="1">
                <a:latin typeface="Times New Roman" panose="02020603050405020304" pitchFamily="18" charset="0"/>
                <a:cs typeface="Times New Roman" panose="02020603050405020304" pitchFamily="18" charset="0"/>
              </a:rPr>
              <a:t>to tune hyper parameters and prevent overfitting.</a:t>
            </a:r>
          </a:p>
          <a:p>
            <a:r>
              <a:rPr lang="en-US" sz="2000" b="1">
                <a:latin typeface="Times New Roman" panose="02020603050405020304" pitchFamily="18" charset="0"/>
                <a:cs typeface="Times New Roman" panose="02020603050405020304" pitchFamily="18" charset="0"/>
              </a:rPr>
              <a:t>Optimal values of hyper parameters</a:t>
            </a:r>
            <a:r>
              <a:rPr lang="en-US" sz="2000">
                <a:latin typeface="Times New Roman" panose="02020603050405020304" pitchFamily="18" charset="0"/>
                <a:cs typeface="Times New Roman" panose="02020603050405020304" pitchFamily="18" charset="0"/>
              </a:rPr>
              <a:t> are tested against the model trained using the training set.</a:t>
            </a:r>
          </a:p>
          <a:p>
            <a:r>
              <a:rPr lang="en-US" sz="2000">
                <a:latin typeface="Times New Roman" panose="02020603050405020304" pitchFamily="18" charset="0"/>
                <a:cs typeface="Times New Roman" panose="02020603050405020304" pitchFamily="18" charset="0"/>
              </a:rPr>
              <a:t> In Machine Learning or Deep Learning, we generally need to test multiple models with different </a:t>
            </a:r>
            <a:r>
              <a:rPr lang="en-US" sz="2000" b="1">
                <a:latin typeface="Times New Roman" panose="02020603050405020304" pitchFamily="18" charset="0"/>
                <a:cs typeface="Times New Roman" panose="02020603050405020304" pitchFamily="18" charset="0"/>
              </a:rPr>
              <a:t>hyper parameters and check which model gives the best result.</a:t>
            </a:r>
            <a:r>
              <a:rPr lang="en-US" sz="2000">
                <a:latin typeface="Times New Roman" panose="02020603050405020304" pitchFamily="18" charset="0"/>
                <a:cs typeface="Times New Roman" panose="02020603050405020304" pitchFamily="18" charset="0"/>
              </a:rPr>
              <a:t> This process is carried out with the help of a </a:t>
            </a:r>
            <a:r>
              <a:rPr lang="en-US" sz="2000" b="1">
                <a:latin typeface="Times New Roman" panose="02020603050405020304" pitchFamily="18" charset="0"/>
                <a:cs typeface="Times New Roman" panose="02020603050405020304" pitchFamily="18" charset="0"/>
              </a:rPr>
              <a:t>validation set.</a:t>
            </a:r>
          </a:p>
          <a:p>
            <a:r>
              <a:rPr lang="en-US" sz="2000">
                <a:latin typeface="Times New Roman" panose="02020603050405020304" pitchFamily="18" charset="0"/>
                <a:cs typeface="Times New Roman" panose="02020603050405020304" pitchFamily="18" charset="0"/>
              </a:rPr>
              <a:t>The validation set can be taken as </a:t>
            </a:r>
            <a:r>
              <a:rPr lang="en-US" sz="2000" b="1">
                <a:latin typeface="Times New Roman" panose="02020603050405020304" pitchFamily="18" charset="0"/>
                <a:cs typeface="Times New Roman" panose="02020603050405020304" pitchFamily="18" charset="0"/>
              </a:rPr>
              <a:t>20% of the original dataset.</a:t>
            </a:r>
          </a:p>
          <a:p>
            <a:endParaRPr lang="en-US" sz="2000"/>
          </a:p>
        </p:txBody>
      </p:sp>
    </p:spTree>
    <p:extLst>
      <p:ext uri="{BB962C8B-B14F-4D97-AF65-F5344CB8AC3E}">
        <p14:creationId xmlns:p14="http://schemas.microsoft.com/office/powerpoint/2010/main" val="34040458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6722" y="586855"/>
            <a:ext cx="3201366" cy="3387497"/>
          </a:xfrm>
        </p:spPr>
        <p:txBody>
          <a:bodyPr anchor="b">
            <a:normAutofit/>
          </a:bodyPr>
          <a:lstStyle/>
          <a:p>
            <a:pPr algn="r"/>
            <a:r>
              <a:rPr lang="en-US" sz="4000" dirty="0">
                <a:solidFill>
                  <a:srgbClr val="FFFFFF"/>
                </a:solidFill>
              </a:rPr>
              <a:t>Validation techniques</a:t>
            </a:r>
          </a:p>
        </p:txBody>
      </p:sp>
      <p:sp>
        <p:nvSpPr>
          <p:cNvPr id="3" name="Content Placeholder 2"/>
          <p:cNvSpPr>
            <a:spLocks noGrp="1"/>
          </p:cNvSpPr>
          <p:nvPr>
            <p:ph idx="1"/>
          </p:nvPr>
        </p:nvSpPr>
        <p:spPr>
          <a:xfrm>
            <a:off x="4810259" y="649480"/>
            <a:ext cx="6555347" cy="5546047"/>
          </a:xfrm>
        </p:spPr>
        <p:txBody>
          <a:bodyPr anchor="ctr">
            <a:normAutofit/>
          </a:bodyPr>
          <a:lstStyle/>
          <a:p>
            <a:r>
              <a:rPr lang="en-US" sz="2000" dirty="0"/>
              <a:t>Holdout Validation</a:t>
            </a:r>
          </a:p>
          <a:p>
            <a:r>
              <a:rPr lang="en-US" sz="2000" dirty="0"/>
              <a:t>K-Fold Cross-Validation</a:t>
            </a:r>
          </a:p>
          <a:p>
            <a:r>
              <a:rPr lang="en-US" sz="2000" dirty="0"/>
              <a:t>Stratified K-Fold Cross-Validation.</a:t>
            </a:r>
          </a:p>
          <a:p>
            <a:r>
              <a:rPr lang="en-US" sz="2000" dirty="0"/>
              <a:t>Leave-One-Out Cross-Validation (LOOCV)</a:t>
            </a:r>
          </a:p>
          <a:p>
            <a:r>
              <a:rPr lang="en-US" sz="2000" dirty="0"/>
              <a:t>Shuffle-Split Cross-Validation</a:t>
            </a:r>
          </a:p>
          <a:p>
            <a:r>
              <a:rPr lang="en-US" sz="2000" dirty="0"/>
              <a:t>Nested Cross-Validation</a:t>
            </a:r>
          </a:p>
          <a:p>
            <a:r>
              <a:rPr lang="en-US" sz="2000" dirty="0"/>
              <a:t>Holdout multiple validation</a:t>
            </a:r>
          </a:p>
        </p:txBody>
      </p:sp>
    </p:spTree>
    <p:extLst>
      <p:ext uri="{BB962C8B-B14F-4D97-AF65-F5344CB8AC3E}">
        <p14:creationId xmlns:p14="http://schemas.microsoft.com/office/powerpoint/2010/main" val="26467931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Holdout method</a:t>
            </a:r>
          </a:p>
        </p:txBody>
      </p:sp>
      <p:pic>
        <p:nvPicPr>
          <p:cNvPr id="4" name="Content Placeholder 3"/>
          <p:cNvPicPr>
            <a:picLocks noGrp="1" noChangeAspect="1"/>
          </p:cNvPicPr>
          <p:nvPr>
            <p:ph idx="1"/>
          </p:nvPr>
        </p:nvPicPr>
        <p:blipFill>
          <a:blip r:embed="rId2"/>
          <a:stretch>
            <a:fillRect/>
          </a:stretch>
        </p:blipFill>
        <p:spPr>
          <a:xfrm>
            <a:off x="4502428" y="1170954"/>
            <a:ext cx="7225748" cy="4516091"/>
          </a:xfrm>
          <a:prstGeom prst="rect">
            <a:avLst/>
          </a:prstGeom>
        </p:spPr>
      </p:pic>
    </p:spTree>
    <p:extLst>
      <p:ext uri="{BB962C8B-B14F-4D97-AF65-F5344CB8AC3E}">
        <p14:creationId xmlns:p14="http://schemas.microsoft.com/office/powerpoint/2010/main" val="9374795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07365" y="555675"/>
            <a:ext cx="10862603" cy="5985802"/>
          </a:xfrm>
        </p:spPr>
        <p:txBody>
          <a:bodyPr>
            <a:normAutofit fontScale="92500" lnSpcReduction="20000"/>
          </a:bodyPr>
          <a:lstStyle/>
          <a:p>
            <a:r>
              <a:rPr lang="en-US" dirty="0"/>
              <a:t>The hold-out method for training a machine learning model is the process of splitting the dataset into wo sets, </a:t>
            </a:r>
            <a:r>
              <a:rPr lang="en-US" b="1" dirty="0"/>
              <a:t>called the Training set and Test set. </a:t>
            </a:r>
          </a:p>
          <a:p>
            <a:r>
              <a:rPr lang="en-US" dirty="0"/>
              <a:t> Training set is set aside or held out for training the model. Test set is set aside or held out for </a:t>
            </a:r>
            <a:r>
              <a:rPr lang="en-US" b="1" dirty="0"/>
              <a:t>testing or evaluating the model</a:t>
            </a:r>
            <a:r>
              <a:rPr lang="en-US" dirty="0"/>
              <a:t>. </a:t>
            </a:r>
          </a:p>
          <a:p>
            <a:r>
              <a:rPr lang="en-US" dirty="0"/>
              <a:t>The split percentage is decided based on the </a:t>
            </a:r>
            <a:r>
              <a:rPr lang="en-US" b="1" dirty="0"/>
              <a:t>volume of the data available for training purposes</a:t>
            </a:r>
            <a:r>
              <a:rPr lang="en-US" dirty="0"/>
              <a:t>. </a:t>
            </a:r>
          </a:p>
          <a:p>
            <a:r>
              <a:rPr lang="en-US" dirty="0"/>
              <a:t>Generally, 70-30% or 80-20% split is used for splitting the dataset where 70% (80%) of the dataset is used for training and 30% (20%) dataset is used for testing the model.</a:t>
            </a:r>
          </a:p>
          <a:p>
            <a:pPr marL="0" indent="0">
              <a:buNone/>
            </a:pPr>
            <a:endParaRPr lang="en-US" dirty="0"/>
          </a:p>
          <a:p>
            <a:pPr marL="0" indent="0">
              <a:buNone/>
            </a:pPr>
            <a:r>
              <a:rPr lang="en-US" b="1" dirty="0"/>
              <a:t>The following process represents the hold-out method for model selection </a:t>
            </a:r>
          </a:p>
          <a:p>
            <a:pPr marL="457200" indent="-457200">
              <a:buAutoNum type="arabicPeriod"/>
            </a:pPr>
            <a:r>
              <a:rPr lang="en-US" dirty="0"/>
              <a:t>Split the dataset in three parts – </a:t>
            </a:r>
            <a:r>
              <a:rPr lang="en-US" b="1" dirty="0"/>
              <a:t>Training dataset, validation dataset and test dataset. </a:t>
            </a:r>
          </a:p>
          <a:p>
            <a:pPr marL="457200" indent="-457200">
              <a:buAutoNum type="arabicPeriod"/>
            </a:pPr>
            <a:r>
              <a:rPr lang="en-US" dirty="0"/>
              <a:t>Train different models using different machine learning algorithms. </a:t>
            </a:r>
          </a:p>
          <a:p>
            <a:pPr marL="0" indent="0">
              <a:buNone/>
            </a:pPr>
            <a:r>
              <a:rPr lang="en-US" dirty="0"/>
              <a:t>	For example</a:t>
            </a:r>
            <a:r>
              <a:rPr lang="en-US" b="1" dirty="0"/>
              <a:t>, train the classification model using logistic regression, random forest</a:t>
            </a:r>
            <a:r>
              <a:rPr lang="en-US" dirty="0"/>
              <a:t>, </a:t>
            </a:r>
          </a:p>
        </p:txBody>
      </p:sp>
    </p:spTree>
    <p:extLst>
      <p:ext uri="{BB962C8B-B14F-4D97-AF65-F5344CB8AC3E}">
        <p14:creationId xmlns:p14="http://schemas.microsoft.com/office/powerpoint/2010/main" val="671355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9058" y="977705"/>
            <a:ext cx="10932942" cy="3581400"/>
          </a:xfrm>
        </p:spPr>
        <p:txBody>
          <a:bodyPr/>
          <a:lstStyle/>
          <a:p>
            <a:r>
              <a:rPr lang="en-US" dirty="0"/>
              <a:t>For the models trained with different algorithms, </a:t>
            </a:r>
            <a:r>
              <a:rPr lang="en-US" dirty="0">
                <a:solidFill>
                  <a:srgbClr val="FF0000"/>
                </a:solidFill>
              </a:rPr>
              <a:t>tune the hyper-parameters and come up with different models.</a:t>
            </a:r>
          </a:p>
          <a:p>
            <a:r>
              <a:rPr lang="en-US" dirty="0"/>
              <a:t> For each of the </a:t>
            </a:r>
            <a:r>
              <a:rPr lang="en-US" dirty="0">
                <a:solidFill>
                  <a:srgbClr val="FF0000"/>
                </a:solidFill>
              </a:rPr>
              <a:t>algorithms mentioned in step 2, change hyper parameters settings and come with multiple models. 4.</a:t>
            </a:r>
          </a:p>
          <a:p>
            <a:r>
              <a:rPr lang="en-US" dirty="0"/>
              <a:t> Test the performance of each of these models (belonging to each of the algorithms) on the </a:t>
            </a:r>
            <a:r>
              <a:rPr lang="en-US" b="1" dirty="0"/>
              <a:t>validation dataset</a:t>
            </a:r>
          </a:p>
        </p:txBody>
      </p:sp>
    </p:spTree>
    <p:extLst>
      <p:ext uri="{BB962C8B-B14F-4D97-AF65-F5344CB8AC3E}">
        <p14:creationId xmlns:p14="http://schemas.microsoft.com/office/powerpoint/2010/main" val="37180914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K-fold Cross-validation method</a:t>
            </a:r>
          </a:p>
        </p:txBody>
      </p:sp>
      <p:pic>
        <p:nvPicPr>
          <p:cNvPr id="4" name="Content Placeholder 3"/>
          <p:cNvPicPr>
            <a:picLocks noGrp="1" noChangeAspect="1"/>
          </p:cNvPicPr>
          <p:nvPr>
            <p:ph idx="1"/>
          </p:nvPr>
        </p:nvPicPr>
        <p:blipFill>
          <a:blip r:embed="rId2"/>
          <a:stretch>
            <a:fillRect/>
          </a:stretch>
        </p:blipFill>
        <p:spPr>
          <a:xfrm>
            <a:off x="4502428" y="1243211"/>
            <a:ext cx="7225748" cy="4371577"/>
          </a:xfrm>
          <a:prstGeom prst="rect">
            <a:avLst/>
          </a:prstGeom>
        </p:spPr>
      </p:pic>
    </p:spTree>
    <p:extLst>
      <p:ext uri="{BB962C8B-B14F-4D97-AF65-F5344CB8AC3E}">
        <p14:creationId xmlns:p14="http://schemas.microsoft.com/office/powerpoint/2010/main" val="21446128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5668" y="379828"/>
            <a:ext cx="10487464" cy="6478172"/>
          </a:xfrm>
        </p:spPr>
        <p:txBody>
          <a:bodyPr>
            <a:normAutofit lnSpcReduction="10000"/>
          </a:bodyPr>
          <a:lstStyle/>
          <a:p>
            <a:r>
              <a:rPr lang="en-US" dirty="0">
                <a:solidFill>
                  <a:srgbClr val="FF0000"/>
                </a:solidFill>
              </a:rPr>
              <a:t>Cross-validation </a:t>
            </a:r>
            <a:r>
              <a:rPr lang="en-US" dirty="0"/>
              <a:t>is a resampling procedure used to evaluate machine learning models on a limited data sample. </a:t>
            </a:r>
          </a:p>
          <a:p>
            <a:r>
              <a:rPr lang="en-US" dirty="0"/>
              <a:t>The procedure has a single parameter called k that refers to the number of groups that a given data sample is to be split into. As such, the procedure is often called </a:t>
            </a:r>
            <a:r>
              <a:rPr lang="en-US" sz="2400" b="1" dirty="0">
                <a:solidFill>
                  <a:srgbClr val="FF0000"/>
                </a:solidFill>
              </a:rPr>
              <a:t>k-fold cross-validation.</a:t>
            </a:r>
            <a:endParaRPr lang="en-US" b="1" dirty="0">
              <a:solidFill>
                <a:srgbClr val="FF0000"/>
              </a:solidFill>
            </a:endParaRPr>
          </a:p>
          <a:p>
            <a:r>
              <a:rPr lang="en-US" dirty="0"/>
              <a:t>When a specific value for k is chosen, it may be used in place of k in the reference to the model, such as k=10 becoming </a:t>
            </a:r>
            <a:r>
              <a:rPr lang="en-US" b="1" dirty="0"/>
              <a:t>10-F</a:t>
            </a:r>
            <a:r>
              <a:rPr lang="en-US" sz="2400" b="1" dirty="0"/>
              <a:t>old cross-validation.</a:t>
            </a:r>
          </a:p>
          <a:p>
            <a:pPr marL="0" indent="0">
              <a:buNone/>
            </a:pPr>
            <a:r>
              <a:rPr lang="en-US" sz="2400" dirty="0"/>
              <a:t>K-fold Cross-validation method : Procedure</a:t>
            </a:r>
          </a:p>
          <a:p>
            <a:r>
              <a:rPr lang="en-US" dirty="0">
                <a:latin typeface="Times New Roman" panose="02020603050405020304" pitchFamily="18" charset="0"/>
                <a:cs typeface="Times New Roman" panose="02020603050405020304" pitchFamily="18" charset="0"/>
              </a:rPr>
              <a:t>Shuffle the dataset randomly. </a:t>
            </a:r>
          </a:p>
          <a:p>
            <a:r>
              <a:rPr lang="en-US" dirty="0">
                <a:latin typeface="Times New Roman" panose="02020603050405020304" pitchFamily="18" charset="0"/>
                <a:cs typeface="Times New Roman" panose="02020603050405020304" pitchFamily="18" charset="0"/>
              </a:rPr>
              <a:t>Split the dataset into k groups </a:t>
            </a:r>
          </a:p>
          <a:p>
            <a:r>
              <a:rPr lang="en-US" dirty="0">
                <a:latin typeface="Times New Roman" panose="02020603050405020304" pitchFamily="18" charset="0"/>
                <a:cs typeface="Times New Roman" panose="02020603050405020304" pitchFamily="18" charset="0"/>
              </a:rPr>
              <a:t>For each unique group: </a:t>
            </a:r>
          </a:p>
          <a:p>
            <a:pPr lvl="1"/>
            <a:r>
              <a:rPr lang="en-US" dirty="0">
                <a:latin typeface="Times New Roman" panose="02020603050405020304" pitchFamily="18" charset="0"/>
                <a:cs typeface="Times New Roman" panose="02020603050405020304" pitchFamily="18" charset="0"/>
              </a:rPr>
              <a:t>Take the group as a hold out or test data set </a:t>
            </a:r>
          </a:p>
          <a:p>
            <a:pPr lvl="1"/>
            <a:r>
              <a:rPr lang="en-US" dirty="0">
                <a:latin typeface="Times New Roman" panose="02020603050405020304" pitchFamily="18" charset="0"/>
                <a:cs typeface="Times New Roman" panose="02020603050405020304" pitchFamily="18" charset="0"/>
              </a:rPr>
              <a:t>Take the remaining groups as a training data set </a:t>
            </a:r>
          </a:p>
          <a:p>
            <a:pPr lvl="1"/>
            <a:r>
              <a:rPr lang="en-US" dirty="0">
                <a:latin typeface="Times New Roman" panose="02020603050405020304" pitchFamily="18" charset="0"/>
                <a:cs typeface="Times New Roman" panose="02020603050405020304" pitchFamily="18" charset="0"/>
              </a:rPr>
              <a:t>Fit a model on the training set and evaluate it on the test set </a:t>
            </a:r>
          </a:p>
          <a:p>
            <a:pPr lvl="1"/>
            <a:r>
              <a:rPr lang="en-US" dirty="0">
                <a:latin typeface="Times New Roman" panose="02020603050405020304" pitchFamily="18" charset="0"/>
                <a:cs typeface="Times New Roman" panose="02020603050405020304" pitchFamily="18" charset="0"/>
              </a:rPr>
              <a:t>Retain the evaluation score and discard the model</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0893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80757" y="345536"/>
            <a:ext cx="11162714" cy="6336617"/>
          </a:xfrm>
        </p:spPr>
        <p:txBody>
          <a:bodyPr>
            <a:normAutofit fontScale="92500" lnSpcReduction="20000"/>
          </a:bodyPr>
          <a:lstStyle/>
          <a:p>
            <a:pPr marL="0" indent="0" algn="just">
              <a:buNone/>
            </a:pPr>
            <a:r>
              <a:rPr lang="en-US" sz="2600" b="1" dirty="0">
                <a:latin typeface="Times New Roman" panose="02020603050405020304" pitchFamily="18" charset="0"/>
                <a:cs typeface="Times New Roman" panose="02020603050405020304" pitchFamily="18" charset="0"/>
              </a:rPr>
              <a:t>Stratified K-Fold Cross-Validation</a:t>
            </a:r>
            <a:endParaRPr lang="en-US" dirty="0"/>
          </a:p>
          <a:p>
            <a:pPr algn="just"/>
            <a:r>
              <a:rPr lang="en-US" dirty="0"/>
              <a:t>Similar to k-fold cross-validation, </a:t>
            </a:r>
            <a:r>
              <a:rPr lang="en-US" b="1" dirty="0">
                <a:solidFill>
                  <a:srgbClr val="FF0000"/>
                </a:solidFill>
              </a:rPr>
              <a:t>but it ensures that each fold maintains the same class distribution as the original dataset. </a:t>
            </a:r>
          </a:p>
          <a:p>
            <a:pPr algn="just"/>
            <a:r>
              <a:rPr lang="en-US" dirty="0"/>
              <a:t>This is especially useful when dealing with </a:t>
            </a:r>
            <a:r>
              <a:rPr lang="en-US" b="1" dirty="0"/>
              <a:t>imbalanced datasets.</a:t>
            </a:r>
          </a:p>
          <a:p>
            <a:pPr marL="0" indent="0" algn="just">
              <a:buNone/>
            </a:pPr>
            <a:r>
              <a:rPr lang="en-US" sz="2400" b="1" dirty="0"/>
              <a:t>Leave-One-Out Cross-Validation (LOOCV)</a:t>
            </a:r>
            <a:endParaRPr lang="en-US" sz="2400" dirty="0"/>
          </a:p>
          <a:p>
            <a:pPr algn="just"/>
            <a:r>
              <a:rPr lang="en-US" dirty="0"/>
              <a:t>A special case of k-fold cross-validation where k is equal to the number of instances in the dataset. </a:t>
            </a:r>
          </a:p>
          <a:p>
            <a:pPr algn="just"/>
            <a:r>
              <a:rPr lang="en-US" dirty="0"/>
              <a:t>This means that for each iteration, one instance is used for validation, and the model is trained on the remaining instances. </a:t>
            </a:r>
          </a:p>
          <a:p>
            <a:pPr algn="just"/>
            <a:r>
              <a:rPr lang="en-US" dirty="0"/>
              <a:t>LOOCV provides a high-variance estimate but is computationally expensive.</a:t>
            </a:r>
          </a:p>
          <a:p>
            <a:pPr marL="0" indent="0" algn="just">
              <a:buNone/>
            </a:pPr>
            <a:r>
              <a:rPr lang="en-US" b="1" dirty="0"/>
              <a:t>Shuffle-Split Cross-Validation:</a:t>
            </a:r>
            <a:endParaRPr lang="en-US" dirty="0"/>
          </a:p>
          <a:p>
            <a:pPr algn="just"/>
            <a:r>
              <a:rPr lang="en-US" dirty="0"/>
              <a:t>Randomly shuffle the dataset and then split it into training and validation sets. </a:t>
            </a:r>
          </a:p>
          <a:p>
            <a:pPr algn="just"/>
            <a:r>
              <a:rPr lang="en-US" dirty="0"/>
              <a:t>This process is repeated multiple times, and the average performance is calculated. </a:t>
            </a:r>
          </a:p>
          <a:p>
            <a:pPr algn="just"/>
            <a:r>
              <a:rPr lang="en-US" dirty="0"/>
              <a:t>This technique is useful when k-fold cross-validation is impractical due to computational constraints.</a:t>
            </a:r>
          </a:p>
          <a:p>
            <a:endParaRPr lang="en-US" dirty="0"/>
          </a:p>
          <a:p>
            <a:endParaRPr lang="en-US" dirty="0"/>
          </a:p>
        </p:txBody>
      </p:sp>
    </p:spTree>
    <p:extLst>
      <p:ext uri="{BB962C8B-B14F-4D97-AF65-F5344CB8AC3E}">
        <p14:creationId xmlns:p14="http://schemas.microsoft.com/office/powerpoint/2010/main" val="1239871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79380D85-96AA-B75F-8E86-4E8975A22D8D}"/>
              </a:ext>
            </a:extLst>
          </p:cNvPr>
          <p:cNvSpPr txBox="1">
            <a:spLocks/>
          </p:cNvSpPr>
          <p:nvPr/>
        </p:nvSpPr>
        <p:spPr bwMode="auto">
          <a:xfrm>
            <a:off x="293913" y="798514"/>
            <a:ext cx="11397343" cy="6059487"/>
          </a:xfrm>
          <a:prstGeom prst="rect">
            <a:avLst/>
          </a:prstGeom>
          <a:ln w="25400" cap="flat" cmpd="sng" algn="ctr">
            <a:solidFill>
              <a:srgbClr val="00B0F0"/>
            </a:solidFill>
            <a:prstDash val="solid"/>
            <a:miter lim="800000"/>
            <a:headEnd/>
            <a:tailEnd/>
          </a:ln>
          <a:effectLst>
            <a:outerShdw blurRad="57785" dist="33020" dir="3180000" algn="ctr">
              <a:srgbClr val="000000">
                <a:alpha val="30000"/>
              </a:srgbClr>
            </a:outerShdw>
          </a:effec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Font typeface="Arial" charset="0"/>
              <a:buChar char="•"/>
              <a:defRPr sz="3200" kern="1200">
                <a:solidFill>
                  <a:schemeClr val="dk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dk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dk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dk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dk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buNone/>
            </a:pPr>
            <a:endParaRPr lang="en-US" sz="2200" dirty="0">
              <a:cs typeface="Times New Roman" pitchFamily="18" charset="0"/>
            </a:endParaRPr>
          </a:p>
        </p:txBody>
      </p:sp>
      <p:sp>
        <p:nvSpPr>
          <p:cNvPr id="15" name="Rectangle 14">
            <a:extLst>
              <a:ext uri="{FF2B5EF4-FFF2-40B4-BE49-F238E27FC236}">
                <a16:creationId xmlns:a16="http://schemas.microsoft.com/office/drawing/2014/main" id="{13BB3A6A-CCA4-3A63-B8A4-7EC56A2901CF}"/>
              </a:ext>
            </a:extLst>
          </p:cNvPr>
          <p:cNvSpPr/>
          <p:nvPr/>
        </p:nvSpPr>
        <p:spPr>
          <a:xfrm>
            <a:off x="293913" y="1"/>
            <a:ext cx="11397343" cy="722313"/>
          </a:xfrm>
          <a:prstGeom prst="rect">
            <a:avLst/>
          </a:prstGeom>
          <a:ln>
            <a:solidFill>
              <a:srgbClr val="00B0F0"/>
            </a:solid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lnRef>
          <a:fillRef idx="1">
            <a:schemeClr val="lt1"/>
          </a:fillRef>
          <a:effectRef idx="0">
            <a:schemeClr val="accent1"/>
          </a:effectRef>
          <a:fontRef idx="minor">
            <a:schemeClr val="dk1"/>
          </a:fontRef>
        </p:style>
        <p:txBody>
          <a:bodyPr rtlCol="0" anchor="ctr"/>
          <a:lstStyle/>
          <a:p>
            <a:pPr algn="ctr" fontAlgn="auto"/>
            <a:r>
              <a:rPr lang="en-US" sz="2800" b="1" dirty="0">
                <a:latin typeface="-apple-system"/>
              </a:rPr>
              <a:t>What Are the Risks of AI?</a:t>
            </a:r>
          </a:p>
        </p:txBody>
      </p:sp>
      <p:sp>
        <p:nvSpPr>
          <p:cNvPr id="2" name="Content Placeholder 2">
            <a:extLst>
              <a:ext uri="{FF2B5EF4-FFF2-40B4-BE49-F238E27FC236}">
                <a16:creationId xmlns:a16="http://schemas.microsoft.com/office/drawing/2014/main" id="{288A564B-952B-1287-D800-A61ADC1C3B1A}"/>
              </a:ext>
            </a:extLst>
          </p:cNvPr>
          <p:cNvSpPr>
            <a:spLocks noGrp="1"/>
          </p:cNvSpPr>
          <p:nvPr>
            <p:ph idx="1"/>
          </p:nvPr>
        </p:nvSpPr>
        <p:spPr>
          <a:xfrm>
            <a:off x="293913" y="914400"/>
            <a:ext cx="11288487" cy="5715000"/>
          </a:xfrm>
        </p:spPr>
        <p:txBody>
          <a:bodyPr>
            <a:normAutofit lnSpcReduction="10000"/>
          </a:bodyPr>
          <a:lstStyle/>
          <a:p>
            <a:pPr marL="0" indent="0">
              <a:lnSpc>
                <a:spcPct val="200000"/>
              </a:lnSpc>
              <a:buNone/>
            </a:pPr>
            <a:endParaRPr lang="en-US" sz="2000" dirty="0"/>
          </a:p>
          <a:p>
            <a:pPr>
              <a:lnSpc>
                <a:spcPct val="200000"/>
              </a:lnSpc>
            </a:pPr>
            <a:r>
              <a:rPr lang="en-US" sz="2400" dirty="0"/>
              <a:t>When it comes to the risks of AI, there are a few key things you should know. </a:t>
            </a:r>
          </a:p>
          <a:p>
            <a:pPr>
              <a:lnSpc>
                <a:spcPct val="200000"/>
              </a:lnSpc>
            </a:pPr>
            <a:endParaRPr lang="en-US" sz="2400" dirty="0"/>
          </a:p>
          <a:p>
            <a:pPr>
              <a:lnSpc>
                <a:spcPct val="200000"/>
              </a:lnSpc>
            </a:pPr>
            <a:r>
              <a:rPr lang="en-US" sz="2400" dirty="0"/>
              <a:t>First and foremost, </a:t>
            </a:r>
            <a:r>
              <a:rPr lang="en-US" sz="2400" dirty="0">
                <a:solidFill>
                  <a:srgbClr val="FF0000"/>
                </a:solidFill>
              </a:rPr>
              <a:t>AI has the potential to displace large numbers of workers</a:t>
            </a:r>
            <a:r>
              <a:rPr lang="en-US" sz="2400" dirty="0"/>
              <a:t>. </a:t>
            </a:r>
          </a:p>
          <a:p>
            <a:pPr marL="0" indent="0">
              <a:lnSpc>
                <a:spcPct val="200000"/>
              </a:lnSpc>
              <a:buNone/>
            </a:pPr>
            <a:endParaRPr lang="en-US" sz="2400" dirty="0"/>
          </a:p>
          <a:p>
            <a:pPr>
              <a:lnSpc>
                <a:spcPct val="200000"/>
              </a:lnSpc>
            </a:pPr>
            <a:r>
              <a:rPr lang="en-US" sz="2400" dirty="0"/>
              <a:t>This is </a:t>
            </a:r>
            <a:r>
              <a:rPr lang="en-US" sz="2400" dirty="0">
                <a:solidFill>
                  <a:srgbClr val="FF0000"/>
                </a:solidFill>
              </a:rPr>
              <a:t>because AI is capable of automating tasks that have traditionally been carried out by human beings.</a:t>
            </a:r>
          </a:p>
          <a:p>
            <a:pPr marL="0" indent="0">
              <a:lnSpc>
                <a:spcPct val="200000"/>
              </a:lnSpc>
              <a:buNone/>
            </a:pPr>
            <a:endParaRPr lang="en-US" sz="2000" dirty="0"/>
          </a:p>
          <a:p>
            <a:pPr marL="0" indent="0">
              <a:lnSpc>
                <a:spcPct val="200000"/>
              </a:lnSpc>
              <a:buNone/>
            </a:pPr>
            <a:endParaRPr lang="en-US" sz="2000" dirty="0"/>
          </a:p>
          <a:p>
            <a:pPr marL="0" indent="0">
              <a:lnSpc>
                <a:spcPct val="200000"/>
              </a:lnSpc>
              <a:buNone/>
            </a:pPr>
            <a:endParaRPr lang="en-IN" sz="2000" dirty="0"/>
          </a:p>
        </p:txBody>
      </p:sp>
    </p:spTree>
    <p:extLst>
      <p:ext uri="{BB962C8B-B14F-4D97-AF65-F5344CB8AC3E}">
        <p14:creationId xmlns:p14="http://schemas.microsoft.com/office/powerpoint/2010/main" val="29860849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44990" y="766689"/>
            <a:ext cx="10740683" cy="5971736"/>
          </a:xfrm>
        </p:spPr>
        <p:txBody>
          <a:bodyPr>
            <a:normAutofit/>
          </a:bodyPr>
          <a:lstStyle/>
          <a:p>
            <a:pPr marL="0" indent="0">
              <a:buNone/>
            </a:pPr>
            <a:r>
              <a:rPr lang="en-US" sz="2400" b="1" dirty="0"/>
              <a:t>Nested Cross-Validation:</a:t>
            </a:r>
            <a:endParaRPr lang="en-US" sz="2400" dirty="0"/>
          </a:p>
          <a:p>
            <a:r>
              <a:rPr lang="en-US" dirty="0"/>
              <a:t>Combines an outer loop of cross-validation for model evaluation with an inner loop for </a:t>
            </a:r>
            <a:r>
              <a:rPr lang="en-US" dirty="0" err="1"/>
              <a:t>hyperparameter</a:t>
            </a:r>
            <a:r>
              <a:rPr lang="en-US" dirty="0"/>
              <a:t> tuning. </a:t>
            </a:r>
          </a:p>
          <a:p>
            <a:r>
              <a:rPr lang="en-US" dirty="0"/>
              <a:t>The inner loop helps select the best </a:t>
            </a:r>
            <a:r>
              <a:rPr lang="en-US" dirty="0" err="1"/>
              <a:t>hyperparameters</a:t>
            </a:r>
            <a:r>
              <a:rPr lang="en-US" dirty="0"/>
              <a:t>, and the outer loop assesses the model's performance.</a:t>
            </a:r>
          </a:p>
          <a:p>
            <a:pPr marL="0" indent="0">
              <a:buNone/>
            </a:pPr>
            <a:r>
              <a:rPr lang="en-US" sz="2400" b="1" dirty="0"/>
              <a:t>Holdout with Multiple Validation Sets</a:t>
            </a:r>
            <a:endParaRPr lang="en-US" dirty="0"/>
          </a:p>
          <a:p>
            <a:r>
              <a:rPr lang="en-US" dirty="0"/>
              <a:t>Divide the dataset into </a:t>
            </a:r>
            <a:r>
              <a:rPr lang="en-US" b="1" dirty="0"/>
              <a:t>training, validation, and test sets. </a:t>
            </a:r>
          </a:p>
          <a:p>
            <a:r>
              <a:rPr lang="en-US" dirty="0"/>
              <a:t>The validation set is further split into multiple subsets, and the model is trained and validated on each subset. </a:t>
            </a:r>
          </a:p>
          <a:p>
            <a:r>
              <a:rPr lang="en-US" dirty="0"/>
              <a:t>This approach helps mitigate the variability introduced by a single validation set.</a:t>
            </a:r>
          </a:p>
          <a:p>
            <a:endParaRPr lang="en-US" dirty="0"/>
          </a:p>
          <a:p>
            <a:endParaRPr lang="en-US" dirty="0"/>
          </a:p>
        </p:txBody>
      </p:sp>
    </p:spTree>
    <p:extLst>
      <p:ext uri="{BB962C8B-B14F-4D97-AF65-F5344CB8AC3E}">
        <p14:creationId xmlns:p14="http://schemas.microsoft.com/office/powerpoint/2010/main" val="1570238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Testing Set</a:t>
            </a:r>
            <a:br>
              <a:rPr lang="en-US" sz="4000">
                <a:solidFill>
                  <a:srgbClr val="FFFFFF"/>
                </a:solidFill>
              </a:rPr>
            </a:br>
            <a:endParaRPr lang="en-US" sz="4000">
              <a:solidFill>
                <a:srgbClr val="FFFFFF"/>
              </a:solidFill>
            </a:endParaRPr>
          </a:p>
        </p:txBody>
      </p:sp>
      <p:sp>
        <p:nvSpPr>
          <p:cNvPr id="3" name="Content Placeholder 2"/>
          <p:cNvSpPr>
            <a:spLocks noGrp="1"/>
          </p:cNvSpPr>
          <p:nvPr>
            <p:ph idx="1"/>
          </p:nvPr>
        </p:nvSpPr>
        <p:spPr>
          <a:xfrm>
            <a:off x="4810259" y="649480"/>
            <a:ext cx="6555347" cy="5546047"/>
          </a:xfrm>
        </p:spPr>
        <p:txBody>
          <a:bodyPr anchor="ctr">
            <a:normAutofit/>
          </a:bodyPr>
          <a:lstStyle/>
          <a:p>
            <a:r>
              <a:rPr lang="en-US" sz="2000"/>
              <a:t>Once we have the model trained with the training set and the hyper parameter tuned using the validation set</a:t>
            </a:r>
            <a:r>
              <a:rPr lang="en-US" sz="2000" b="1"/>
              <a:t>, we need to test whether the model can generalize well on unseen data. </a:t>
            </a:r>
          </a:p>
          <a:p>
            <a:r>
              <a:rPr lang="en-US" sz="2000"/>
              <a:t>To accomplish this, a </a:t>
            </a:r>
            <a:r>
              <a:rPr lang="en-US" sz="2000" b="1"/>
              <a:t>test set </a:t>
            </a:r>
            <a:r>
              <a:rPr lang="en-US" sz="2000"/>
              <a:t>is used. Here we can check and compare the training and test accuracies.</a:t>
            </a:r>
          </a:p>
          <a:p>
            <a:r>
              <a:rPr lang="en-US" sz="2000"/>
              <a:t> To ensure that the model </a:t>
            </a:r>
            <a:r>
              <a:rPr lang="en-US" sz="2000" b="1"/>
              <a:t>is not overfitting or under fitting</a:t>
            </a:r>
            <a:r>
              <a:rPr lang="en-US" sz="2000"/>
              <a:t>, test accuracies are highly useful. </a:t>
            </a:r>
          </a:p>
          <a:p>
            <a:pPr marL="0" indent="0">
              <a:buNone/>
            </a:pPr>
            <a:r>
              <a:rPr lang="en-US" sz="2000" b="1"/>
              <a:t>While choosing the test set the below points should be kept in mind</a:t>
            </a:r>
            <a:r>
              <a:rPr lang="en-US" sz="2000"/>
              <a:t>:</a:t>
            </a:r>
          </a:p>
          <a:p>
            <a:r>
              <a:rPr lang="en-US" sz="2000"/>
              <a:t>The test should contain the </a:t>
            </a:r>
            <a:r>
              <a:rPr lang="en-US" sz="2000" b="1"/>
              <a:t>same characteristics as of the train set</a:t>
            </a:r>
            <a:r>
              <a:rPr lang="en-US" sz="2000"/>
              <a:t>.</a:t>
            </a:r>
          </a:p>
          <a:p>
            <a:r>
              <a:rPr lang="en-US" sz="2000"/>
              <a:t>It should be </a:t>
            </a:r>
            <a:r>
              <a:rPr lang="en-US" sz="2000" b="1"/>
              <a:t>large enough to yield statistically significant results</a:t>
            </a:r>
          </a:p>
          <a:p>
            <a:pPr marL="0" indent="0">
              <a:buNone/>
            </a:pPr>
            <a:endParaRPr lang="en-US" sz="2000"/>
          </a:p>
        </p:txBody>
      </p:sp>
    </p:spTree>
    <p:extLst>
      <p:ext uri="{BB962C8B-B14F-4D97-AF65-F5344CB8AC3E}">
        <p14:creationId xmlns:p14="http://schemas.microsoft.com/office/powerpoint/2010/main" val="7162058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ow to get datasets for Machine Learn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62891" y="527538"/>
            <a:ext cx="9491264" cy="6330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64898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6722" y="586855"/>
            <a:ext cx="3201366" cy="3387497"/>
          </a:xfrm>
        </p:spPr>
        <p:txBody>
          <a:bodyPr anchor="b">
            <a:normAutofit/>
          </a:bodyPr>
          <a:lstStyle/>
          <a:p>
            <a:pPr algn="r"/>
            <a:r>
              <a:rPr lang="en-US" sz="4000">
                <a:solidFill>
                  <a:srgbClr val="FFFFFF"/>
                </a:solidFill>
                <a:latin typeface="Times New Roman" panose="02020603050405020304" pitchFamily="18" charset="0"/>
                <a:cs typeface="Times New Roman" panose="02020603050405020304" pitchFamily="18" charset="0"/>
              </a:rPr>
              <a:t>Why do we need a train, validation, and test sets?</a:t>
            </a:r>
            <a:br>
              <a:rPr lang="en-US" sz="4000">
                <a:solidFill>
                  <a:srgbClr val="FFFFFF"/>
                </a:solidFill>
                <a:latin typeface="Times New Roman" panose="02020603050405020304" pitchFamily="18" charset="0"/>
                <a:cs typeface="Times New Roman" panose="02020603050405020304" pitchFamily="18" charset="0"/>
              </a:rPr>
            </a:br>
            <a:endParaRPr lang="en-US" sz="4000">
              <a:solidFill>
                <a:srgbClr val="FFFFFF"/>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810259" y="649480"/>
            <a:ext cx="6555347" cy="5546047"/>
          </a:xfrm>
        </p:spPr>
        <p:txBody>
          <a:bodyPr anchor="ctr">
            <a:normAutofit/>
          </a:bodyPr>
          <a:lstStyle/>
          <a:p>
            <a:r>
              <a:rPr lang="en-US" sz="2000">
                <a:latin typeface="Times New Roman" panose="02020603050405020304" pitchFamily="18" charset="0"/>
                <a:cs typeface="Times New Roman" panose="02020603050405020304" pitchFamily="18" charset="0"/>
              </a:rPr>
              <a:t>The training set is necessary to train the model and learn the parameters.</a:t>
            </a:r>
          </a:p>
          <a:p>
            <a:r>
              <a:rPr lang="en-US" sz="2000">
                <a:latin typeface="Times New Roman" panose="02020603050405020304" pitchFamily="18" charset="0"/>
                <a:cs typeface="Times New Roman" panose="02020603050405020304" pitchFamily="18" charset="0"/>
              </a:rPr>
              <a:t> Almost all Machine learning/Deep Learning tasks should contain at least a training set.</a:t>
            </a:r>
          </a:p>
          <a:p>
            <a:r>
              <a:rPr lang="en-US" sz="2000">
                <a:latin typeface="Times New Roman" panose="02020603050405020304" pitchFamily="18" charset="0"/>
                <a:cs typeface="Times New Roman" panose="02020603050405020304" pitchFamily="18" charset="0"/>
              </a:rPr>
              <a:t>The validation set and test sets are optional but highly recommended to use because only then can a trained model's legibility and accuracy can be verified. </a:t>
            </a:r>
          </a:p>
          <a:p>
            <a:r>
              <a:rPr lang="en-US" sz="2000">
                <a:latin typeface="Times New Roman" panose="02020603050405020304" pitchFamily="18" charset="0"/>
                <a:cs typeface="Times New Roman" panose="02020603050405020304" pitchFamily="18" charset="0"/>
              </a:rPr>
              <a:t>The validation set can be omitted if we do not choose to perform hyper parameter tuning or model selection.</a:t>
            </a:r>
          </a:p>
          <a:p>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24078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Data Preparation in Machine Learnin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57200" y="540157"/>
            <a:ext cx="11277600" cy="5777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5096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6478" y="1683756"/>
            <a:ext cx="3115265" cy="2396359"/>
          </a:xfrm>
        </p:spPr>
        <p:txBody>
          <a:bodyPr anchor="b">
            <a:normAutofit/>
          </a:bodyPr>
          <a:lstStyle/>
          <a:p>
            <a:pPr algn="r"/>
            <a:r>
              <a:rPr lang="en-US" sz="4000">
                <a:solidFill>
                  <a:srgbClr val="FFFFFF"/>
                </a:solidFill>
              </a:rPr>
              <a:t>What is Data Preparation?</a:t>
            </a:r>
            <a:br>
              <a:rPr lang="en-US" sz="4000">
                <a:solidFill>
                  <a:srgbClr val="FFFFFF"/>
                </a:solidFill>
              </a:rPr>
            </a:b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2FD37848-3A0C-4C5B-8655-C892267BA379}"/>
              </a:ext>
            </a:extLst>
          </p:cNvPr>
          <p:cNvGraphicFramePr>
            <a:graphicFrameLocks noGrp="1"/>
          </p:cNvGraphicFramePr>
          <p:nvPr>
            <p:ph idx="1"/>
            <p:extLst>
              <p:ext uri="{D42A27DB-BD31-4B8C-83A1-F6EECF244321}">
                <p14:modId xmlns:p14="http://schemas.microsoft.com/office/powerpoint/2010/main" val="839368337"/>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507719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6478" y="1683756"/>
            <a:ext cx="3115265" cy="2396359"/>
          </a:xfrm>
        </p:spPr>
        <p:txBody>
          <a:bodyPr anchor="b">
            <a:normAutofit/>
          </a:bodyPr>
          <a:lstStyle/>
          <a:p>
            <a:pPr algn="r"/>
            <a:r>
              <a:rPr lang="en-US" sz="4000">
                <a:solidFill>
                  <a:srgbClr val="FFFFFF"/>
                </a:solidFill>
              </a:rPr>
              <a:t>Prerequisites for Data Preparation</a:t>
            </a:r>
            <a:br>
              <a:rPr lang="en-US" sz="4000">
                <a:solidFill>
                  <a:srgbClr val="FFFFFF"/>
                </a:solidFill>
              </a:rPr>
            </a:b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978D2D08-D147-5F75-7BE2-72A7F4560E38}"/>
              </a:ext>
            </a:extLst>
          </p:cNvPr>
          <p:cNvGraphicFramePr>
            <a:graphicFrameLocks noGrp="1"/>
          </p:cNvGraphicFramePr>
          <p:nvPr>
            <p:ph idx="1"/>
            <p:extLst>
              <p:ext uri="{D42A27DB-BD31-4B8C-83A1-F6EECF244321}">
                <p14:modId xmlns:p14="http://schemas.microsoft.com/office/powerpoint/2010/main" val="1395150813"/>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74231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latin typeface="Times New Roman" panose="02020603050405020304" pitchFamily="18" charset="0"/>
                <a:cs typeface="Times New Roman" panose="02020603050405020304" pitchFamily="18" charset="0"/>
              </a:rPr>
              <a:t>Various issues have been reported during the data preparation step in machine learning as follows:</a:t>
            </a:r>
          </a:p>
        </p:txBody>
      </p:sp>
      <p:sp>
        <p:nvSpPr>
          <p:cNvPr id="3" name="Content Placeholder 2"/>
          <p:cNvSpPr>
            <a:spLocks noGrp="1"/>
          </p:cNvSpPr>
          <p:nvPr>
            <p:ph idx="1"/>
          </p:nvPr>
        </p:nvSpPr>
        <p:spPr>
          <a:xfrm>
            <a:off x="1371599" y="2286000"/>
            <a:ext cx="10459329" cy="3581400"/>
          </a:xfrm>
        </p:spPr>
        <p:txBody>
          <a:bodyPr>
            <a:noAutofit/>
          </a:bodyPr>
          <a:lstStyle/>
          <a:p>
            <a:r>
              <a:rPr lang="en-US" sz="2400" b="1" dirty="0">
                <a:latin typeface="Times New Roman" panose="02020603050405020304" pitchFamily="18" charset="0"/>
                <a:cs typeface="Times New Roman" panose="02020603050405020304" pitchFamily="18" charset="0"/>
              </a:rPr>
              <a:t>Missing data:</a:t>
            </a:r>
            <a:r>
              <a:rPr lang="en-US" sz="2400" dirty="0">
                <a:latin typeface="Times New Roman" panose="02020603050405020304" pitchFamily="18" charset="0"/>
                <a:cs typeface="Times New Roman" panose="02020603050405020304" pitchFamily="18" charset="0"/>
              </a:rPr>
              <a:t> Missing data or incomplete records is a prevalent issue found in most datasets. </a:t>
            </a:r>
          </a:p>
          <a:p>
            <a:r>
              <a:rPr lang="en-US" sz="2400" b="1" dirty="0">
                <a:latin typeface="Times New Roman" panose="02020603050405020304" pitchFamily="18" charset="0"/>
                <a:cs typeface="Times New Roman" panose="02020603050405020304" pitchFamily="18" charset="0"/>
              </a:rPr>
              <a:t>Outliers or Anomalies:</a:t>
            </a:r>
            <a:r>
              <a:rPr lang="en-US" sz="2400" dirty="0">
                <a:latin typeface="Times New Roman" panose="02020603050405020304" pitchFamily="18" charset="0"/>
                <a:cs typeface="Times New Roman" panose="02020603050405020304" pitchFamily="18" charset="0"/>
              </a:rPr>
              <a:t> ML algorithms are sensitive to the range and distribution of values when data comes from unknown sources.</a:t>
            </a:r>
          </a:p>
          <a:p>
            <a:r>
              <a:rPr lang="en-US" sz="2400" b="1" dirty="0">
                <a:latin typeface="Times New Roman" panose="02020603050405020304" pitchFamily="18" charset="0"/>
                <a:cs typeface="Times New Roman" panose="02020603050405020304" pitchFamily="18" charset="0"/>
              </a:rPr>
              <a:t>Unstructured data format:</a:t>
            </a:r>
            <a:r>
              <a:rPr lang="en-US" sz="2400" dirty="0">
                <a:latin typeface="Times New Roman" panose="02020603050405020304" pitchFamily="18" charset="0"/>
                <a:cs typeface="Times New Roman" panose="02020603050405020304" pitchFamily="18" charset="0"/>
              </a:rPr>
              <a:t> Data comes from various sources and needs to be extracted into a different format. </a:t>
            </a:r>
          </a:p>
          <a:p>
            <a:r>
              <a:rPr lang="en-US" sz="2400" b="1" dirty="0">
                <a:latin typeface="Times New Roman" panose="02020603050405020304" pitchFamily="18" charset="0"/>
                <a:cs typeface="Times New Roman" panose="02020603050405020304" pitchFamily="18" charset="0"/>
              </a:rPr>
              <a:t>Limited Features:</a:t>
            </a:r>
            <a:r>
              <a:rPr lang="en-US" sz="2400" dirty="0">
                <a:latin typeface="Times New Roman" panose="02020603050405020304" pitchFamily="18" charset="0"/>
                <a:cs typeface="Times New Roman" panose="02020603050405020304" pitchFamily="18" charset="0"/>
              </a:rPr>
              <a:t> Whenever data comes from a single source, it contains limited features, so it is necessary to import data from various sources for feature</a:t>
            </a:r>
          </a:p>
        </p:txBody>
      </p:sp>
    </p:spTree>
    <p:extLst>
      <p:ext uri="{BB962C8B-B14F-4D97-AF65-F5344CB8AC3E}">
        <p14:creationId xmlns:p14="http://schemas.microsoft.com/office/powerpoint/2010/main" val="13218523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6478" y="1683756"/>
            <a:ext cx="3115265" cy="2396359"/>
          </a:xfrm>
        </p:spPr>
        <p:txBody>
          <a:bodyPr anchor="b">
            <a:normAutofit/>
          </a:bodyPr>
          <a:lstStyle/>
          <a:p>
            <a:pPr algn="r"/>
            <a:r>
              <a:rPr lang="en-US" sz="4000">
                <a:solidFill>
                  <a:srgbClr val="FFFFFF"/>
                </a:solidFill>
              </a:rPr>
              <a:t>Why is Data Preparation important?</a:t>
            </a:r>
            <a:br>
              <a:rPr lang="en-US" sz="4000">
                <a:solidFill>
                  <a:srgbClr val="FFFFFF"/>
                </a:solidFill>
              </a:rPr>
            </a:b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D7BEC1C8-EF24-9533-EFC6-AFEA09D6D6B7}"/>
              </a:ext>
            </a:extLst>
          </p:cNvPr>
          <p:cNvGraphicFramePr>
            <a:graphicFrameLocks noGrp="1"/>
          </p:cNvGraphicFramePr>
          <p:nvPr>
            <p:ph idx="1"/>
            <p:extLst>
              <p:ext uri="{D42A27DB-BD31-4B8C-83A1-F6EECF244321}">
                <p14:modId xmlns:p14="http://schemas.microsoft.com/office/powerpoint/2010/main" val="4221246577"/>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2792960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stretch>
            <a:fillRect/>
          </a:stretch>
        </p:blipFill>
        <p:spPr>
          <a:xfrm>
            <a:off x="1930941" y="393587"/>
            <a:ext cx="8798018" cy="5993146"/>
          </a:xfrm>
          <a:prstGeom prst="rect">
            <a:avLst/>
          </a:prstGeom>
        </p:spPr>
      </p:pic>
    </p:spTree>
    <p:extLst>
      <p:ext uri="{BB962C8B-B14F-4D97-AF65-F5344CB8AC3E}">
        <p14:creationId xmlns:p14="http://schemas.microsoft.com/office/powerpoint/2010/main" val="3579119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792877-2B6A-B378-BA35-02D303317856}"/>
              </a:ext>
            </a:extLst>
          </p:cNvPr>
          <p:cNvSpPr/>
          <p:nvPr/>
        </p:nvSpPr>
        <p:spPr>
          <a:xfrm>
            <a:off x="348343" y="315686"/>
            <a:ext cx="11636828" cy="6259285"/>
          </a:xfrm>
          <a:prstGeom prst="rect">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3" name="Picture 2">
            <a:extLst>
              <a:ext uri="{FF2B5EF4-FFF2-40B4-BE49-F238E27FC236}">
                <a16:creationId xmlns:a16="http://schemas.microsoft.com/office/drawing/2014/main" id="{1FC84524-BE99-22CE-AEEB-8E8748067C60}"/>
              </a:ext>
            </a:extLst>
          </p:cNvPr>
          <p:cNvPicPr>
            <a:picLocks noChangeAspect="1"/>
          </p:cNvPicPr>
          <p:nvPr/>
        </p:nvPicPr>
        <p:blipFill>
          <a:blip r:embed="rId2"/>
          <a:srcRect t="3880"/>
          <a:stretch/>
        </p:blipFill>
        <p:spPr>
          <a:xfrm>
            <a:off x="838200" y="704765"/>
            <a:ext cx="10628376" cy="5440003"/>
          </a:xfrm>
          <a:prstGeom prst="rect">
            <a:avLst/>
          </a:prstGeom>
        </p:spPr>
      </p:pic>
    </p:spTree>
    <p:extLst>
      <p:ext uri="{BB962C8B-B14F-4D97-AF65-F5344CB8AC3E}">
        <p14:creationId xmlns:p14="http://schemas.microsoft.com/office/powerpoint/2010/main" val="12844978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6478" y="1683756"/>
            <a:ext cx="3115265" cy="2396359"/>
          </a:xfrm>
        </p:spPr>
        <p:txBody>
          <a:bodyPr anchor="b">
            <a:normAutofit/>
          </a:bodyPr>
          <a:lstStyle/>
          <a:p>
            <a:pPr algn="r"/>
            <a:r>
              <a:rPr lang="en-US" sz="4000">
                <a:solidFill>
                  <a:srgbClr val="FFFFFF"/>
                </a:solidFill>
              </a:rPr>
              <a:t>Steps in Data Preparation Process</a:t>
            </a:r>
            <a:br>
              <a:rPr lang="en-US" sz="4000">
                <a:solidFill>
                  <a:srgbClr val="FFFFFF"/>
                </a:solidFill>
              </a:rPr>
            </a:b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7038A3C3-B1A9-8218-DC7B-CBA132733940}"/>
              </a:ext>
            </a:extLst>
          </p:cNvPr>
          <p:cNvGraphicFramePr>
            <a:graphicFrameLocks noGrp="1"/>
          </p:cNvGraphicFramePr>
          <p:nvPr>
            <p:ph idx="1"/>
            <p:extLst>
              <p:ext uri="{D42A27DB-BD31-4B8C-83A1-F6EECF244321}">
                <p14:modId xmlns:p14="http://schemas.microsoft.com/office/powerpoint/2010/main" val="915611161"/>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755687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Visualizing the data</a:t>
            </a:r>
          </a:p>
        </p:txBody>
      </p:sp>
      <p:pic>
        <p:nvPicPr>
          <p:cNvPr id="2050" name="Picture 2" descr="Data Visualization in Machine Learni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71600" y="1347297"/>
            <a:ext cx="10135772" cy="5236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4464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6478" y="1683756"/>
            <a:ext cx="3115265" cy="2396359"/>
          </a:xfrm>
        </p:spPr>
        <p:txBody>
          <a:bodyPr anchor="b">
            <a:normAutofit/>
          </a:bodyPr>
          <a:lstStyle/>
          <a:p>
            <a:pPr algn="r"/>
            <a:r>
              <a:rPr lang="en-US" sz="4000">
                <a:solidFill>
                  <a:srgbClr val="FFFFFF"/>
                </a:solidFill>
              </a:rPr>
              <a:t>Data visualization</a:t>
            </a:r>
          </a:p>
        </p:txBody>
      </p:sp>
      <p:graphicFrame>
        <p:nvGraphicFramePr>
          <p:cNvPr id="5" name="Content Placeholder 2">
            <a:extLst>
              <a:ext uri="{FF2B5EF4-FFF2-40B4-BE49-F238E27FC236}">
                <a16:creationId xmlns:a16="http://schemas.microsoft.com/office/drawing/2014/main" id="{CB533F4B-4062-5AA4-0AF4-D49FC51FE691}"/>
              </a:ext>
            </a:extLst>
          </p:cNvPr>
          <p:cNvGraphicFramePr>
            <a:graphicFrameLocks noGrp="1"/>
          </p:cNvGraphicFramePr>
          <p:nvPr>
            <p:ph idx="1"/>
            <p:extLst>
              <p:ext uri="{D42A27DB-BD31-4B8C-83A1-F6EECF244321}">
                <p14:modId xmlns:p14="http://schemas.microsoft.com/office/powerpoint/2010/main" val="2710492037"/>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267418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Rectangle 308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ectangle 308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Rectangle 308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7" name="Freeform: Shape 308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89" name="Rectangle 308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Types of Data Visualization Approaches</a:t>
            </a:r>
            <a:br>
              <a:rPr lang="en-US" sz="4000">
                <a:solidFill>
                  <a:srgbClr val="FFFFFF"/>
                </a:solidFill>
              </a:rPr>
            </a:br>
            <a:endParaRPr lang="en-US" sz="4000">
              <a:solidFill>
                <a:srgbClr val="FFFFFF"/>
              </a:solidFill>
            </a:endParaRPr>
          </a:p>
        </p:txBody>
      </p:sp>
      <p:sp>
        <p:nvSpPr>
          <p:cNvPr id="3" name="Content Placeholder 2"/>
          <p:cNvSpPr>
            <a:spLocks noGrp="1"/>
          </p:cNvSpPr>
          <p:nvPr>
            <p:ph idx="1"/>
          </p:nvPr>
        </p:nvSpPr>
        <p:spPr>
          <a:xfrm>
            <a:off x="4581727" y="649480"/>
            <a:ext cx="3025303" cy="5546047"/>
          </a:xfrm>
        </p:spPr>
        <p:txBody>
          <a:bodyPr anchor="ctr">
            <a:normAutofit/>
          </a:bodyPr>
          <a:lstStyle/>
          <a:p>
            <a:r>
              <a:rPr lang="en-US" sz="2000" b="1"/>
              <a:t>Line Charts:</a:t>
            </a:r>
            <a:r>
              <a:rPr lang="en-US" sz="2000"/>
              <a:t> In a line chart, each data point is represented by a point on the graph, and these points are connected by a line.</a:t>
            </a:r>
          </a:p>
        </p:txBody>
      </p:sp>
      <p:pic>
        <p:nvPicPr>
          <p:cNvPr id="3074" name="Picture 2" descr="Data Visualization in Machine Learni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09502" y="2579618"/>
            <a:ext cx="3615776" cy="1710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7559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22" name="Rectangle 412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3" name="Rectangle 4122">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4" name="Rectangle 412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5" name="Rectangle 412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26" name="Freeform: Shape 4125">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127" name="Rectangle 4126">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81727" y="649480"/>
            <a:ext cx="3025303" cy="5546047"/>
          </a:xfrm>
        </p:spPr>
        <p:txBody>
          <a:bodyPr anchor="ctr">
            <a:normAutofit/>
          </a:bodyPr>
          <a:lstStyle/>
          <a:p>
            <a:r>
              <a:rPr lang="en-US" sz="2000" b="1"/>
              <a:t>Scatter Plots:</a:t>
            </a:r>
            <a:r>
              <a:rPr lang="en-US" sz="2000"/>
              <a:t> A quick and efficient method of displaying the relationship between two variables is to use scatter plots. </a:t>
            </a:r>
          </a:p>
          <a:p>
            <a:r>
              <a:rPr lang="en-US" sz="2000"/>
              <a:t>With one variable plotted on the x-axis and the other variable drawn on the y-axis, each data point in a scatter plot is represented by a point on the graph.</a:t>
            </a:r>
          </a:p>
          <a:p>
            <a:endParaRPr lang="en-US" sz="2000"/>
          </a:p>
        </p:txBody>
      </p:sp>
      <p:pic>
        <p:nvPicPr>
          <p:cNvPr id="4098" name="Picture 2" descr="Data Visualization in Machine Learni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09502" y="2235339"/>
            <a:ext cx="3615776" cy="239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49104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Rectangle 5128">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1" name="Rectangle 5130">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3" name="Rectangle 5132">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35" name="Freeform: Shape 5134">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137" name="Rectangle 5136">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581727" y="649480"/>
            <a:ext cx="3025303" cy="5546047"/>
          </a:xfrm>
        </p:spPr>
        <p:txBody>
          <a:bodyPr anchor="ctr">
            <a:normAutofit/>
          </a:bodyPr>
          <a:lstStyle/>
          <a:p>
            <a:r>
              <a:rPr lang="en-US" sz="2000" b="1"/>
              <a:t>Bar Charts:</a:t>
            </a:r>
            <a:r>
              <a:rPr lang="en-US" sz="2000"/>
              <a:t> Bar charts are a common way of displaying categorical data. In a bar chart, each category is represented by a bar, with the height of the bar indicating the frequency or proportion of that category in the data. </a:t>
            </a:r>
          </a:p>
          <a:p>
            <a:endParaRPr lang="en-US" sz="2000"/>
          </a:p>
        </p:txBody>
      </p:sp>
      <p:pic>
        <p:nvPicPr>
          <p:cNvPr id="5122" name="Picture 2" descr="Data Visualization in Machine Learni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09502" y="2280397"/>
            <a:ext cx="3615776" cy="2309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38851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63" name="Rectangle 6162">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4" name="Rectangle 6163">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165" name="Rectangle 6164">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idx="1"/>
          </p:nvPr>
        </p:nvSpPr>
        <p:spPr>
          <a:xfrm>
            <a:off x="411480" y="2684095"/>
            <a:ext cx="4443154" cy="3492868"/>
          </a:xfrm>
        </p:spPr>
        <p:txBody>
          <a:bodyPr>
            <a:normAutofit/>
          </a:bodyPr>
          <a:lstStyle/>
          <a:p>
            <a:r>
              <a:rPr lang="en-US" sz="1800" b="1"/>
              <a:t>Heat Maps:</a:t>
            </a:r>
            <a:r>
              <a:rPr lang="en-US" sz="1800"/>
              <a:t> Heat maps are a type of graphical representation that displays data in a matrix format. The value of the data point that each matrix cell represents determines its hue</a:t>
            </a:r>
          </a:p>
          <a:p>
            <a:endParaRPr lang="en-US" sz="1800"/>
          </a:p>
        </p:txBody>
      </p:sp>
      <p:pic>
        <p:nvPicPr>
          <p:cNvPr id="6146" name="Picture 2" descr="Data Visualization in Machine Learning"/>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85816" y="1507838"/>
            <a:ext cx="6440424" cy="3786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4934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57532" y="626012"/>
            <a:ext cx="9601200" cy="3581400"/>
          </a:xfrm>
        </p:spPr>
        <p:txBody>
          <a:bodyPr/>
          <a:lstStyle/>
          <a:p>
            <a:r>
              <a:rPr lang="en-US" b="1" dirty="0"/>
              <a:t>Tree Maps:</a:t>
            </a:r>
            <a:r>
              <a:rPr lang="en-US" dirty="0"/>
              <a:t> Tree maps are used to display hierarchical data in a compact format and are useful in showing the relationship between different levels of a hierarchy.</a:t>
            </a:r>
          </a:p>
          <a:p>
            <a:endParaRPr lang="en-US" dirty="0"/>
          </a:p>
        </p:txBody>
      </p:sp>
      <p:pic>
        <p:nvPicPr>
          <p:cNvPr id="7170" name="Picture 2" descr="Data Visualization in Machine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5582" y="1853314"/>
            <a:ext cx="8609427" cy="5004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70088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87194" y="724486"/>
            <a:ext cx="10501532" cy="3581400"/>
          </a:xfrm>
        </p:spPr>
        <p:txBody>
          <a:bodyPr/>
          <a:lstStyle/>
          <a:p>
            <a:pPr algn="just"/>
            <a:r>
              <a:rPr lang="en-US" b="1" dirty="0"/>
              <a:t>Box Plots:</a:t>
            </a:r>
            <a:r>
              <a:rPr lang="en-US" dirty="0"/>
              <a:t> Box plots are a graphical representation of the distribution of a set of data. In a box plot, the median is shown by a line inside the box, while the center box depicts the range of the data.</a:t>
            </a:r>
          </a:p>
        </p:txBody>
      </p:sp>
      <p:pic>
        <p:nvPicPr>
          <p:cNvPr id="8194" name="Picture 2" descr="Data Visualization in Machine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7255" y="2095500"/>
            <a:ext cx="71247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74655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Uses of Data Visualization in Machine Learning</a:t>
            </a:r>
            <a:br>
              <a:rPr lang="en-US" sz="4000">
                <a:solidFill>
                  <a:srgbClr val="FFFFFF"/>
                </a:solidFill>
              </a:rPr>
            </a:br>
            <a:endParaRPr lang="en-US" sz="4000">
              <a:solidFill>
                <a:srgbClr val="FFFFFF"/>
              </a:solidFill>
            </a:endParaRPr>
          </a:p>
        </p:txBody>
      </p:sp>
      <p:sp>
        <p:nvSpPr>
          <p:cNvPr id="3" name="Content Placeholder 2"/>
          <p:cNvSpPr>
            <a:spLocks noGrp="1"/>
          </p:cNvSpPr>
          <p:nvPr>
            <p:ph idx="1"/>
          </p:nvPr>
        </p:nvSpPr>
        <p:spPr>
          <a:xfrm>
            <a:off x="4810259" y="649480"/>
            <a:ext cx="6555347" cy="5546047"/>
          </a:xfrm>
        </p:spPr>
        <p:txBody>
          <a:bodyPr anchor="ctr">
            <a:normAutofit/>
          </a:bodyPr>
          <a:lstStyle/>
          <a:p>
            <a:r>
              <a:rPr lang="en-US" sz="2000" b="1"/>
              <a:t>Identify trends and patterns in data</a:t>
            </a:r>
          </a:p>
          <a:p>
            <a:r>
              <a:rPr lang="en-US" sz="2000" b="1"/>
              <a:t>Communicate insights to stakeholders</a:t>
            </a:r>
          </a:p>
          <a:p>
            <a:r>
              <a:rPr lang="en-US" sz="2000" b="1"/>
              <a:t>Monitor machine learning models</a:t>
            </a:r>
          </a:p>
          <a:p>
            <a:r>
              <a:rPr lang="en-US" sz="2000" b="1"/>
              <a:t>Improve data quality</a:t>
            </a:r>
          </a:p>
        </p:txBody>
      </p:sp>
    </p:spTree>
    <p:extLst>
      <p:ext uri="{BB962C8B-B14F-4D97-AF65-F5344CB8AC3E}">
        <p14:creationId xmlns:p14="http://schemas.microsoft.com/office/powerpoint/2010/main" val="41654509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28F83AA679F8E4CAC704476EA8A2E48" ma:contentTypeVersion="4" ma:contentTypeDescription="Create a new document." ma:contentTypeScope="" ma:versionID="4ef84abd86bf01c0991aa737b5403f4d">
  <xsd:schema xmlns:xsd="http://www.w3.org/2001/XMLSchema" xmlns:xs="http://www.w3.org/2001/XMLSchema" xmlns:p="http://schemas.microsoft.com/office/2006/metadata/properties" xmlns:ns2="66186015-1364-4f0c-94b9-6ce3dc3173f9" targetNamespace="http://schemas.microsoft.com/office/2006/metadata/properties" ma:root="true" ma:fieldsID="3de401e2085588fd7720d44f75483932" ns2:_="">
    <xsd:import namespace="66186015-1364-4f0c-94b9-6ce3dc3173f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186015-1364-4f0c-94b9-6ce3dc3173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65D1D02-E723-4084-A89B-B40706358E9B}"/>
</file>

<file path=customXml/itemProps2.xml><?xml version="1.0" encoding="utf-8"?>
<ds:datastoreItem xmlns:ds="http://schemas.openxmlformats.org/officeDocument/2006/customXml" ds:itemID="{D95A1202-25DC-4352-A94E-A4BE2DEE18B6}"/>
</file>

<file path=customXml/itemProps3.xml><?xml version="1.0" encoding="utf-8"?>
<ds:datastoreItem xmlns:ds="http://schemas.openxmlformats.org/officeDocument/2006/customXml" ds:itemID="{5DB89564-D403-4DB3-A46C-6D044E998908}"/>
</file>

<file path=docProps/app.xml><?xml version="1.0" encoding="utf-8"?>
<Properties xmlns="http://schemas.openxmlformats.org/officeDocument/2006/extended-properties" xmlns:vt="http://schemas.openxmlformats.org/officeDocument/2006/docPropsVTypes">
  <TotalTime>2518</TotalTime>
  <Words>5495</Words>
  <Application>Microsoft Office PowerPoint</Application>
  <PresentationFormat>Widescreen</PresentationFormat>
  <Paragraphs>516</Paragraphs>
  <Slides>128</Slides>
  <Notes>2</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128</vt:i4>
      </vt:variant>
    </vt:vector>
  </HeadingPairs>
  <TitlesOfParts>
    <vt:vector size="139" baseType="lpstr">
      <vt:lpstr>-apple-system</vt:lpstr>
      <vt:lpstr>Aptos</vt:lpstr>
      <vt:lpstr>Aptos Display</vt:lpstr>
      <vt:lpstr>Arial</vt:lpstr>
      <vt:lpstr>Calibri</vt:lpstr>
      <vt:lpstr>erdana</vt:lpstr>
      <vt:lpstr>inter-bold</vt:lpstr>
      <vt:lpstr>inter-regular</vt:lpstr>
      <vt:lpstr>Times New Roman</vt:lpstr>
      <vt:lpstr>Wingdings</vt:lpstr>
      <vt:lpstr>Office Theme</vt:lpstr>
      <vt:lpstr>AGENDA</vt:lpstr>
      <vt:lpstr>What is 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vt:lpstr>
      <vt:lpstr>PowerPoint Presentation</vt:lpstr>
      <vt:lpstr>PowerPoint Presentation</vt:lpstr>
      <vt:lpstr>PowerPoint Presentation</vt:lpstr>
      <vt:lpstr>PowerPoint Presentation</vt:lpstr>
      <vt:lpstr>What is Machine Learning</vt:lpstr>
      <vt:lpstr>AI, ML, DL</vt:lpstr>
      <vt:lpstr>Example : Online Shopping</vt:lpstr>
      <vt:lpstr>PowerPoint Presentation</vt:lpstr>
      <vt:lpstr>PowerPoint Presentation</vt:lpstr>
      <vt:lpstr>PowerPoint Presentation</vt:lpstr>
      <vt:lpstr>PowerPoint Presentation</vt:lpstr>
      <vt:lpstr>PowerPoint Presentation</vt:lpstr>
      <vt:lpstr>PowerPoint Presentation</vt:lpstr>
      <vt:lpstr>Traditional Computing</vt:lpstr>
      <vt:lpstr>Traditional Computing and Machine Learning</vt:lpstr>
      <vt:lpstr>How Machine Learning Works</vt:lpstr>
      <vt:lpstr>How do Machine learn</vt:lpstr>
      <vt:lpstr>PowerPoint Presentation</vt:lpstr>
      <vt:lpstr>PowerPoint Presentation</vt:lpstr>
      <vt:lpstr>Supervised learning</vt:lpstr>
      <vt:lpstr>PowerPoint Presentation</vt:lpstr>
      <vt:lpstr>Types of supervised Machine learning Algorithms</vt:lpstr>
      <vt:lpstr>Types of supervised Machine learning Algorithms</vt:lpstr>
      <vt:lpstr>PowerPoint Presentation</vt:lpstr>
      <vt:lpstr>How Supervised Learning Works </vt:lpstr>
      <vt:lpstr>PowerPoint Presentation</vt:lpstr>
      <vt:lpstr>Unsupervised Machine Learning</vt:lpstr>
      <vt:lpstr>Working of Unsupervised Learning </vt:lpstr>
      <vt:lpstr>PowerPoint Presentation</vt:lpstr>
      <vt:lpstr>Types of Unsupervised Learning Algorithm </vt:lpstr>
      <vt:lpstr>PowerPoint Presentation</vt:lpstr>
      <vt:lpstr>Unsupervised Learning algorithms</vt:lpstr>
      <vt:lpstr>Unsupervised Learning</vt:lpstr>
      <vt:lpstr>PowerPoint Presentation</vt:lpstr>
      <vt:lpstr>Supervised and Unsupervised Learning</vt:lpstr>
      <vt:lpstr>PowerPoint Presentation</vt:lpstr>
      <vt:lpstr>PowerPoint Presentation</vt:lpstr>
      <vt:lpstr>PowerPoint Presentation</vt:lpstr>
      <vt:lpstr>Reinforcement Learning</vt:lpstr>
      <vt:lpstr>Type of Machine Learning</vt:lpstr>
      <vt:lpstr>Type of Machine Learning</vt:lpstr>
      <vt:lpstr>PowerPoint Presentation</vt:lpstr>
      <vt:lpstr>Challenges of Machine Learning </vt:lpstr>
      <vt:lpstr>PowerPoint Presentation</vt:lpstr>
      <vt:lpstr>PowerPoint Presentation</vt:lpstr>
      <vt:lpstr>PowerPoint Presentation</vt:lpstr>
      <vt:lpstr>Testing and Validating</vt:lpstr>
      <vt:lpstr>Training Set </vt:lpstr>
      <vt:lpstr>Validation Set  </vt:lpstr>
      <vt:lpstr>Validation techniques</vt:lpstr>
      <vt:lpstr>Holdout method</vt:lpstr>
      <vt:lpstr>PowerPoint Presentation</vt:lpstr>
      <vt:lpstr>PowerPoint Presentation</vt:lpstr>
      <vt:lpstr>K-fold Cross-validation method</vt:lpstr>
      <vt:lpstr>PowerPoint Presentation</vt:lpstr>
      <vt:lpstr>PowerPoint Presentation</vt:lpstr>
      <vt:lpstr>PowerPoint Presentation</vt:lpstr>
      <vt:lpstr>Testing Set </vt:lpstr>
      <vt:lpstr>PowerPoint Presentation</vt:lpstr>
      <vt:lpstr>Why do we need a train, validation, and test sets? </vt:lpstr>
      <vt:lpstr>PowerPoint Presentation</vt:lpstr>
      <vt:lpstr>What is Data Preparation? </vt:lpstr>
      <vt:lpstr>Prerequisites for Data Preparation </vt:lpstr>
      <vt:lpstr>Various issues have been reported during the data preparation step in machine learning as follows:</vt:lpstr>
      <vt:lpstr>Why is Data Preparation important? </vt:lpstr>
      <vt:lpstr>PowerPoint Presentation</vt:lpstr>
      <vt:lpstr>Steps in Data Preparation Process </vt:lpstr>
      <vt:lpstr>Visualizing the data</vt:lpstr>
      <vt:lpstr>Data visualization</vt:lpstr>
      <vt:lpstr>Types of Data Visualization Approaches </vt:lpstr>
      <vt:lpstr>PowerPoint Presentation</vt:lpstr>
      <vt:lpstr>PowerPoint Presentation</vt:lpstr>
      <vt:lpstr>PowerPoint Presentation</vt:lpstr>
      <vt:lpstr>PowerPoint Presentation</vt:lpstr>
      <vt:lpstr>PowerPoint Presentation</vt:lpstr>
      <vt:lpstr>Uses of Data Visualization in Machine Learning </vt:lpstr>
      <vt:lpstr>How to get datasets for Machine Learning </vt:lpstr>
      <vt:lpstr>Types of data in datasets </vt:lpstr>
      <vt:lpstr>Types of datasets </vt:lpstr>
      <vt:lpstr>Popular sources for Machine Learning datasets </vt:lpstr>
      <vt:lpstr>Training and Fine tuning the model</vt:lpstr>
      <vt:lpstr> Training and fine tuning of machine learning model</vt:lpstr>
      <vt:lpstr>PowerPoint Presentation</vt:lpstr>
      <vt:lpstr>Working with real time data</vt:lpstr>
      <vt:lpstr>Errors in Machine Learning? </vt:lpstr>
      <vt:lpstr>PowerPoint Presentation</vt:lpstr>
      <vt:lpstr>Bias and Variance in Machine Learning </vt:lpstr>
      <vt:lpstr>PowerPoint Presentation</vt:lpstr>
      <vt:lpstr>What is a Variance Error? </vt:lpstr>
      <vt:lpstr>PowerPoint Presentation</vt:lpstr>
      <vt:lpstr>How to identify High variance or High Bias? </vt:lpstr>
      <vt:lpstr>Different Combinations of Bias-Variance</vt:lpstr>
      <vt:lpstr>Bias-Variance Trade-Off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Anagha P</dc:creator>
  <cp:lastModifiedBy>Anagha P [MAHE-MITBLR]</cp:lastModifiedBy>
  <cp:revision>2</cp:revision>
  <dcterms:created xsi:type="dcterms:W3CDTF">2024-07-21T10:56:06Z</dcterms:created>
  <dcterms:modified xsi:type="dcterms:W3CDTF">2024-07-23T09:15:15Z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0x010100528F83AA679F8E4CAC704476EA8A2E48</vt:lpwstr>
  </property>
</Properties>
</file>